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43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teacher5@stpauls909.herts.sch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Year%202024-25%20KIDS%20TIMETABLE.do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mazon.co.uk/London-Eye-Mystery-Siobhan-Dowd/dp/0141376554/ref=sr_1_1?s=books&amp;ie=UTF8&amp;qid=1535977279&amp;sr=1-1&amp;keywords=london+eye+myster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bikeability.org.uk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Year 5 - Meet the teacher </a:t>
            </a:r>
            <a:r>
              <a:rPr lang="en-GB" sz="4800" dirty="0" smtClean="0"/>
              <a:t>2024-2025</a:t>
            </a:r>
            <a:endParaRPr lang="en-GB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169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Communication/aob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Only contact </a:t>
            </a:r>
            <a:r>
              <a:rPr lang="en-GB" dirty="0" smtClean="0"/>
              <a:t>us</a:t>
            </a:r>
            <a:r>
              <a:rPr lang="en-GB" dirty="0" smtClean="0"/>
              <a:t> </a:t>
            </a:r>
            <a:r>
              <a:rPr lang="en-GB" dirty="0" smtClean="0"/>
              <a:t>via the email provided below, if there is a </a:t>
            </a:r>
            <a:r>
              <a:rPr lang="en-GB" b="1" dirty="0" smtClean="0"/>
              <a:t>major</a:t>
            </a:r>
            <a:r>
              <a:rPr lang="en-GB" dirty="0" smtClean="0"/>
              <a:t> issue to address, as responding to them takes time away from the children’s learning.  </a:t>
            </a:r>
          </a:p>
          <a:p>
            <a:r>
              <a:rPr lang="en-GB" dirty="0" smtClean="0">
                <a:hlinkClick r:id="rId2"/>
              </a:rPr>
              <a:t>teacher5@stpauls909.herts.sch.uk</a:t>
            </a:r>
            <a:endParaRPr lang="en-GB" dirty="0" smtClean="0"/>
          </a:p>
          <a:p>
            <a:r>
              <a:rPr lang="en-GB" dirty="0" smtClean="0"/>
              <a:t>Please make sure children have trainers with them for PE on Wednesdays and Thursdays.  They can come to school in their PE kit.  </a:t>
            </a:r>
          </a:p>
          <a:p>
            <a:r>
              <a:rPr lang="en-GB" dirty="0" smtClean="0"/>
              <a:t>If children want to include a spare pair of black trainers, slippers or plimsolls in their PE bag, for those wintery, wet, muddy days, that too would be a good idea, so they have something to change into once inside.  Although it’s not compulsory.  I don’t want people to feel they have to go out and spend a lot of money on something else.  Shoe Zone currently have black plimsolls for £</a:t>
            </a:r>
            <a:r>
              <a:rPr lang="en-GB" dirty="0" smtClean="0"/>
              <a:t>2.99</a:t>
            </a:r>
            <a:r>
              <a:rPr lang="en-GB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3735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timetable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400" dirty="0" smtClean="0">
                <a:hlinkClick r:id="rId2" action="ppaction://hlinkfile"/>
              </a:rPr>
              <a:t>YEAR 5 TIMETABLE</a:t>
            </a:r>
            <a:endParaRPr lang="en-GB" sz="4400" dirty="0" smtClean="0"/>
          </a:p>
        </p:txBody>
      </p:sp>
    </p:spTree>
    <p:extLst>
      <p:ext uri="{BB962C8B-B14F-4D97-AF65-F5344CB8AC3E}">
        <p14:creationId xmlns:p14="http://schemas.microsoft.com/office/powerpoint/2010/main" val="191701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homework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Homework will be set differently this year.</a:t>
            </a:r>
          </a:p>
          <a:p>
            <a:r>
              <a:rPr lang="en-GB" dirty="0" smtClean="0"/>
              <a:t>At the start of each half term, the children will be sent home a grid, of varying activities, to complete based on the topics they are learning.  </a:t>
            </a:r>
          </a:p>
          <a:p>
            <a:r>
              <a:rPr lang="en-GB" dirty="0" smtClean="0"/>
              <a:t>The tasks will need to be completed by half term – that said, they are not compulsory.</a:t>
            </a:r>
          </a:p>
          <a:p>
            <a:r>
              <a:rPr lang="en-GB" dirty="0" smtClean="0"/>
              <a:t>Once a task has been completed, send me a photograph on SeeSaw.</a:t>
            </a:r>
          </a:p>
          <a:p>
            <a:r>
              <a:rPr lang="en-GB" dirty="0" smtClean="0"/>
              <a:t>Each half term, ‘Knowledge Organisers’ will continue to be sent </a:t>
            </a:r>
            <a:r>
              <a:rPr lang="en-GB" dirty="0" smtClean="0"/>
              <a:t>home by Mr. Varney.  </a:t>
            </a:r>
            <a:r>
              <a:rPr lang="en-GB" dirty="0" smtClean="0"/>
              <a:t>Please talk through these with your </a:t>
            </a:r>
            <a:r>
              <a:rPr lang="en-GB" dirty="0" smtClean="0"/>
              <a:t>child.  </a:t>
            </a:r>
            <a:r>
              <a:rPr lang="en-GB" dirty="0" smtClean="0"/>
              <a:t>The more they know about the </a:t>
            </a:r>
            <a:r>
              <a:rPr lang="en-GB" dirty="0" smtClean="0"/>
              <a:t>topic…the </a:t>
            </a:r>
            <a:r>
              <a:rPr lang="en-GB" dirty="0" smtClean="0"/>
              <a:t>better!</a:t>
            </a:r>
          </a:p>
          <a:p>
            <a:r>
              <a:rPr lang="en-GB" dirty="0" smtClean="0"/>
              <a:t>Mr. Varney will send home a letter, next week, to clarify homework further.  They won’t get any homework in this first week back.</a:t>
            </a:r>
          </a:p>
          <a:p>
            <a:r>
              <a:rPr lang="en-GB" dirty="0" smtClean="0"/>
              <a:t>The spelling curriculum is changing, </a:t>
            </a:r>
            <a:r>
              <a:rPr lang="en-GB" dirty="0" smtClean="0"/>
              <a:t>they will have two </a:t>
            </a:r>
            <a:r>
              <a:rPr lang="en-GB" dirty="0" smtClean="0"/>
              <a:t>discreet lessons per week, so children (at this stage) won’t need to learn spellings at home, unless we state otherwise.  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192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Read for 10 – 20 minutes every night.</a:t>
            </a:r>
          </a:p>
          <a:p>
            <a:r>
              <a:rPr lang="en-GB" dirty="0" smtClean="0"/>
              <a:t>Children should fill in their ‘Reading Record‘ to show what they have read.  It needs to be in school on their reading day.</a:t>
            </a:r>
          </a:p>
          <a:p>
            <a:r>
              <a:rPr lang="en-GB" dirty="0" smtClean="0"/>
              <a:t>You will need to sign this once a week, as parents, to indicate they have read.   As well as still hearing them read it is important to constantly question their comprehension of what has been read.</a:t>
            </a:r>
          </a:p>
          <a:p>
            <a:r>
              <a:rPr lang="en-GB" dirty="0" smtClean="0"/>
              <a:t>If you are a free reader now – not reading from any school scheme – you can borrow books from our </a:t>
            </a:r>
            <a:r>
              <a:rPr lang="en-GB" dirty="0" smtClean="0"/>
              <a:t>class </a:t>
            </a:r>
            <a:r>
              <a:rPr lang="en-GB" dirty="0" smtClean="0"/>
              <a:t>library and </a:t>
            </a:r>
            <a:r>
              <a:rPr lang="en-GB" dirty="0" smtClean="0"/>
              <a:t>we </a:t>
            </a:r>
            <a:r>
              <a:rPr lang="en-GB" dirty="0" smtClean="0"/>
              <a:t>would encourage you all to get books </a:t>
            </a:r>
            <a:r>
              <a:rPr lang="en-GB" dirty="0" smtClean="0"/>
              <a:t>from </a:t>
            </a:r>
            <a:r>
              <a:rPr lang="en-GB" dirty="0" smtClean="0"/>
              <a:t>the reading </a:t>
            </a:r>
            <a:r>
              <a:rPr lang="en-GB" dirty="0" smtClean="0"/>
              <a:t>lis</a:t>
            </a:r>
            <a:r>
              <a:rPr lang="en-GB" dirty="0" smtClean="0"/>
              <a:t>t.</a:t>
            </a:r>
            <a:r>
              <a:rPr lang="en-GB" dirty="0" smtClean="0"/>
              <a:t> </a:t>
            </a:r>
          </a:p>
          <a:p>
            <a:r>
              <a:rPr lang="en-GB" dirty="0" smtClean="0"/>
              <a:t>The </a:t>
            </a:r>
            <a:r>
              <a:rPr lang="en-GB" dirty="0" smtClean="0"/>
              <a:t>aim is to read all fifty, year 5 recommended reads, by the end of the year.  </a:t>
            </a:r>
          </a:p>
          <a:p>
            <a:r>
              <a:rPr lang="en-GB" dirty="0" smtClean="0"/>
              <a:t>Buying reading books does not need to be expensive – if you buy them second hand from Amazon you can get many titles for as little as a pound – excluding postage.</a:t>
            </a:r>
          </a:p>
          <a:p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www.amazon.co.uk/London-Eye-Mystery-Siobhan-Dowd/dp/0141376554/ref=sr_1_1?s=books&amp;ie=UTF8&amp;qid=1535977279&amp;sr=1-1&amp;keywords=london+eye+mystery</a:t>
            </a:r>
            <a:r>
              <a:rPr lang="en-GB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498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cycling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http://bikeability.org.uk</a:t>
            </a:r>
            <a:r>
              <a:rPr lang="en-GB" dirty="0" smtClean="0">
                <a:hlinkClick r:id="rId2"/>
              </a:rPr>
              <a:t>/</a:t>
            </a:r>
            <a:r>
              <a:rPr lang="en-GB" dirty="0" smtClean="0"/>
              <a:t> </a:t>
            </a:r>
          </a:p>
          <a:p>
            <a:r>
              <a:rPr lang="en-GB" dirty="0" smtClean="0"/>
              <a:t>Cycling proficiency will take place in the spring or summer term due to there being a backlog from the last academic year.  You will receive a letter about the course before it starts.</a:t>
            </a:r>
          </a:p>
          <a:p>
            <a:r>
              <a:rPr lang="en-GB" dirty="0" smtClean="0"/>
              <a:t>Children must have a suitable and functioning bike that is in good working order.</a:t>
            </a:r>
          </a:p>
          <a:p>
            <a:r>
              <a:rPr lang="en-GB" dirty="0" smtClean="0"/>
              <a:t>They must have water proof clothing and a helmet, as they’ll cycle even if it is raining.</a:t>
            </a:r>
          </a:p>
          <a:p>
            <a:r>
              <a:rPr lang="en-GB" dirty="0" smtClean="0"/>
              <a:t>Instructors only pass children who are secure on their bikes.</a:t>
            </a:r>
          </a:p>
          <a:p>
            <a:r>
              <a:rPr lang="en-GB" dirty="0" smtClean="0"/>
              <a:t>Level 1 will take place on the school playground – level 2 will be out on the roads around the village.</a:t>
            </a:r>
          </a:p>
          <a:p>
            <a:r>
              <a:rPr lang="en-GB" dirty="0" smtClean="0"/>
              <a:t>Please take your child out for as many rides as possible before this course starts.</a:t>
            </a:r>
          </a:p>
          <a:p>
            <a:r>
              <a:rPr lang="en-GB" dirty="0" smtClean="0"/>
              <a:t>We are</a:t>
            </a:r>
            <a:r>
              <a:rPr lang="en-GB" dirty="0" smtClean="0"/>
              <a:t> </a:t>
            </a:r>
            <a:r>
              <a:rPr lang="en-GB" dirty="0" smtClean="0"/>
              <a:t>letting you know well in </a:t>
            </a:r>
            <a:r>
              <a:rPr lang="en-GB" dirty="0" smtClean="0"/>
              <a:t>advance, </a:t>
            </a:r>
            <a:r>
              <a:rPr lang="en-GB" dirty="0" smtClean="0"/>
              <a:t>so they can become as proficient as possible.</a:t>
            </a:r>
          </a:p>
        </p:txBody>
      </p:sp>
    </p:spTree>
    <p:extLst>
      <p:ext uri="{BB962C8B-B14F-4D97-AF65-F5344CB8AC3E}">
        <p14:creationId xmlns:p14="http://schemas.microsoft.com/office/powerpoint/2010/main" val="346353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swimming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Swimming is back!  </a:t>
            </a:r>
          </a:p>
          <a:p>
            <a:r>
              <a:rPr lang="en-GB" dirty="0" smtClean="0"/>
              <a:t>It begins, Thursday 12th September</a:t>
            </a:r>
            <a:r>
              <a:rPr lang="en-GB" dirty="0"/>
              <a:t>!</a:t>
            </a:r>
            <a:r>
              <a:rPr lang="en-GB" dirty="0" smtClean="0"/>
              <a:t>  </a:t>
            </a:r>
          </a:p>
          <a:p>
            <a:r>
              <a:rPr lang="en-GB" dirty="0" smtClean="0"/>
              <a:t>Children will be working towards different awards.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85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E-Safety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Issues with e-safety can affect anyone!  Don’t think it won’t happen to you or your child – we have had issues with pupils from this school.</a:t>
            </a:r>
          </a:p>
          <a:p>
            <a:r>
              <a:rPr lang="en-GB" dirty="0" smtClean="0"/>
              <a:t>Whenever children are online, ensure they are in a public place in your house.</a:t>
            </a:r>
          </a:p>
          <a:p>
            <a:r>
              <a:rPr lang="en-GB" dirty="0" smtClean="0"/>
              <a:t>Remind them not to ‘chat’ to strangers; you have not met these people in person – they may well not be who they say they are.</a:t>
            </a:r>
          </a:p>
          <a:p>
            <a:r>
              <a:rPr lang="en-GB" dirty="0" smtClean="0"/>
              <a:t>Remind children that anything they post will be out there forever.</a:t>
            </a:r>
          </a:p>
        </p:txBody>
      </p:sp>
    </p:spTree>
    <p:extLst>
      <p:ext uri="{BB962C8B-B14F-4D97-AF65-F5344CB8AC3E}">
        <p14:creationId xmlns:p14="http://schemas.microsoft.com/office/powerpoint/2010/main" val="18077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Children are assessed according to whether they have met age-related expectations (ARE).</a:t>
            </a:r>
          </a:p>
          <a:p>
            <a:r>
              <a:rPr lang="en-GB" dirty="0" smtClean="0"/>
              <a:t>There are a set of objectives in each subject: children need to meet most of these to have reached ARE.</a:t>
            </a:r>
          </a:p>
          <a:p>
            <a:r>
              <a:rPr lang="en-GB" dirty="0" smtClean="0"/>
              <a:t>So now we are reporting on whether or not they are where they should be according to their age (as prescribed by the government).</a:t>
            </a:r>
          </a:p>
        </p:txBody>
      </p:sp>
    </p:spTree>
    <p:extLst>
      <p:ext uri="{BB962C8B-B14F-4D97-AF65-F5344CB8AC3E}">
        <p14:creationId xmlns:p14="http://schemas.microsoft.com/office/powerpoint/2010/main" val="128843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Assessment: terms we are using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Working below the expected range for their age.</a:t>
            </a:r>
          </a:p>
          <a:p>
            <a:r>
              <a:rPr lang="en-GB" b="1" dirty="0" smtClean="0"/>
              <a:t>Working towards the expected range for their age.</a:t>
            </a:r>
          </a:p>
          <a:p>
            <a:pPr marL="0" indent="0">
              <a:buNone/>
            </a:pPr>
            <a:r>
              <a:rPr lang="en-GB" i="1" dirty="0" smtClean="0"/>
              <a:t>Children are developing skills within their year group expectations, although they may not yet be secure – almost there!</a:t>
            </a:r>
          </a:p>
          <a:p>
            <a:r>
              <a:rPr lang="en-GB" b="1" dirty="0" smtClean="0"/>
              <a:t>Working securely within the expected range for their age.</a:t>
            </a:r>
          </a:p>
          <a:p>
            <a:pPr marL="0" indent="0">
              <a:buNone/>
            </a:pPr>
            <a:r>
              <a:rPr lang="en-GB" i="1" dirty="0" smtClean="0"/>
              <a:t>Children have securely met the majority of learning objectives prescribed for their year group – ideally this is where they should be.</a:t>
            </a:r>
          </a:p>
          <a:p>
            <a:r>
              <a:rPr lang="en-GB" b="1" dirty="0" smtClean="0"/>
              <a:t>Working above the expected range for their age.</a:t>
            </a:r>
          </a:p>
          <a:p>
            <a:pPr marL="0" indent="0">
              <a:buNone/>
            </a:pPr>
            <a:r>
              <a:rPr lang="en-GB" i="1" dirty="0" smtClean="0"/>
              <a:t>Children are working beyond what has been prescribed for their year group.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79341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1235</TotalTime>
  <Words>904</Words>
  <Application>Microsoft Office PowerPoint</Application>
  <PresentationFormat>Widescreen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Gill Sans MT</vt:lpstr>
      <vt:lpstr>Wingdings 2</vt:lpstr>
      <vt:lpstr>Dividend</vt:lpstr>
      <vt:lpstr>Year 5 - Meet the teacher 2024-2025</vt:lpstr>
      <vt:lpstr>timetable</vt:lpstr>
      <vt:lpstr>homework</vt:lpstr>
      <vt:lpstr>reading</vt:lpstr>
      <vt:lpstr>cycling</vt:lpstr>
      <vt:lpstr>swimming</vt:lpstr>
      <vt:lpstr>E-Safety</vt:lpstr>
      <vt:lpstr>assessment</vt:lpstr>
      <vt:lpstr>Assessment: terms we are using</vt:lpstr>
      <vt:lpstr>Communication/aob</vt:lpstr>
    </vt:vector>
  </TitlesOfParts>
  <Company>HfL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5 - Meet the teacher (again!)</dc:title>
  <dc:creator>Nicholas Fanshaw</dc:creator>
  <cp:lastModifiedBy>Nicholas Fanshaw</cp:lastModifiedBy>
  <cp:revision>79</cp:revision>
  <dcterms:created xsi:type="dcterms:W3CDTF">2015-09-07T15:19:39Z</dcterms:created>
  <dcterms:modified xsi:type="dcterms:W3CDTF">2024-09-03T11:05:13Z</dcterms:modified>
</cp:coreProperties>
</file>