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89272-20EC-9AB0-3EA3-7267CCB0636F}" v="91" dt="2024-09-03T13:29:47.910"/>
    <p1510:client id="{67DC1B29-D490-11A0-783C-3585AD75672F}" v="224" dt="2024-09-02T13:34:57.984"/>
    <p1510:client id="{C2397E60-B82A-A8E9-907A-77138144EA89}" v="492" dt="2024-09-04T06:48:02.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www.youtube.com/watch?v=d5kW4pI_VQw" TargetMode="External"/><Relationship Id="rId1" Type="http://schemas.openxmlformats.org/officeDocument/2006/relationships/hyperlink" Target="https://www.thinkuknow.co.uk/" TargetMode="Externa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hyperlink" Target="https://www.youtube.com/watch?v=d5kW4pI_VQw" TargetMode="External"/><Relationship Id="rId3" Type="http://schemas.openxmlformats.org/officeDocument/2006/relationships/image" Target="../media/image20.png"/><Relationship Id="rId7" Type="http://schemas.openxmlformats.org/officeDocument/2006/relationships/image" Target="../media/image23.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2.png"/><Relationship Id="rId5" Type="http://schemas.openxmlformats.org/officeDocument/2006/relationships/hyperlink" Target="https://www.thinkuknow.co.uk/" TargetMode="External"/><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B626AF9-8634-4014-8BBF-5E4CCC2124DF}"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2256386-3D0B-4EDC-BAFF-8B85B41E25B8}">
      <dgm:prSet/>
      <dgm:spPr/>
      <dgm:t>
        <a:bodyPr/>
        <a:lstStyle/>
        <a:p>
          <a:pPr>
            <a:defRPr cap="all"/>
          </a:pPr>
          <a:r>
            <a:rPr lang="en-US"/>
            <a:t>More structure which will gradually increase throughout the year.</a:t>
          </a:r>
        </a:p>
      </dgm:t>
    </dgm:pt>
    <dgm:pt modelId="{EF39ABAC-1831-426C-AA20-AB2278ABA0E0}" type="parTrans" cxnId="{67305966-70A3-4172-AD20-024101902AC1}">
      <dgm:prSet/>
      <dgm:spPr/>
      <dgm:t>
        <a:bodyPr/>
        <a:lstStyle/>
        <a:p>
          <a:endParaRPr lang="en-US"/>
        </a:p>
      </dgm:t>
    </dgm:pt>
    <dgm:pt modelId="{28CC8816-EDDD-42E4-97E6-BD1EE394F910}" type="sibTrans" cxnId="{67305966-70A3-4172-AD20-024101902AC1}">
      <dgm:prSet/>
      <dgm:spPr/>
      <dgm:t>
        <a:bodyPr/>
        <a:lstStyle/>
        <a:p>
          <a:endParaRPr lang="en-US"/>
        </a:p>
      </dgm:t>
    </dgm:pt>
    <dgm:pt modelId="{B17E9F0F-0E82-412A-83BC-4B5C4A7F3019}">
      <dgm:prSet/>
      <dgm:spPr/>
      <dgm:t>
        <a:bodyPr/>
        <a:lstStyle/>
        <a:p>
          <a:pPr>
            <a:defRPr cap="all"/>
          </a:pPr>
          <a:r>
            <a:rPr lang="en-US"/>
            <a:t>Morning break time.</a:t>
          </a:r>
        </a:p>
      </dgm:t>
    </dgm:pt>
    <dgm:pt modelId="{8C009FBF-DC05-4888-8FCC-2A750EE47F0A}" type="parTrans" cxnId="{1EB55B69-91E4-4B81-B931-589544E0A418}">
      <dgm:prSet/>
      <dgm:spPr/>
      <dgm:t>
        <a:bodyPr/>
        <a:lstStyle/>
        <a:p>
          <a:endParaRPr lang="en-US"/>
        </a:p>
      </dgm:t>
    </dgm:pt>
    <dgm:pt modelId="{683F9F65-2111-48B0-AAD9-4B15503877C0}" type="sibTrans" cxnId="{1EB55B69-91E4-4B81-B931-589544E0A418}">
      <dgm:prSet/>
      <dgm:spPr/>
      <dgm:t>
        <a:bodyPr/>
        <a:lstStyle/>
        <a:p>
          <a:endParaRPr lang="en-US"/>
        </a:p>
      </dgm:t>
    </dgm:pt>
    <dgm:pt modelId="{A1E4279B-0C12-47ED-AD9F-8023B8E9EE74}">
      <dgm:prSet/>
      <dgm:spPr/>
      <dgm:t>
        <a:bodyPr/>
        <a:lstStyle/>
        <a:p>
          <a:pPr>
            <a:defRPr cap="all"/>
          </a:pPr>
          <a:r>
            <a:rPr lang="en-US"/>
            <a:t>Increased independence throughout the year. </a:t>
          </a:r>
        </a:p>
      </dgm:t>
    </dgm:pt>
    <dgm:pt modelId="{9A1405C6-076C-4B84-91A7-0A00442B4C5A}" type="parTrans" cxnId="{0FC6BBC2-2428-4B02-9CA1-C1880D04CD3F}">
      <dgm:prSet/>
      <dgm:spPr/>
      <dgm:t>
        <a:bodyPr/>
        <a:lstStyle/>
        <a:p>
          <a:endParaRPr lang="en-US"/>
        </a:p>
      </dgm:t>
    </dgm:pt>
    <dgm:pt modelId="{587625DE-8C4C-477D-819D-8539CC885E8A}" type="sibTrans" cxnId="{0FC6BBC2-2428-4B02-9CA1-C1880D04CD3F}">
      <dgm:prSet/>
      <dgm:spPr/>
      <dgm:t>
        <a:bodyPr/>
        <a:lstStyle/>
        <a:p>
          <a:endParaRPr lang="en-US"/>
        </a:p>
      </dgm:t>
    </dgm:pt>
    <dgm:pt modelId="{6199200F-D187-4AF2-9A85-931DD27B0113}" type="pres">
      <dgm:prSet presAssocID="{0B626AF9-8634-4014-8BBF-5E4CCC2124DF}" presName="root" presStyleCnt="0">
        <dgm:presLayoutVars>
          <dgm:dir/>
          <dgm:resizeHandles val="exact"/>
        </dgm:presLayoutVars>
      </dgm:prSet>
      <dgm:spPr/>
    </dgm:pt>
    <dgm:pt modelId="{F5DB0B6D-7B1E-4594-AAF6-E46C412012F2}" type="pres">
      <dgm:prSet presAssocID="{32256386-3D0B-4EDC-BAFF-8B85B41E25B8}" presName="compNode" presStyleCnt="0"/>
      <dgm:spPr/>
    </dgm:pt>
    <dgm:pt modelId="{9B5BAACF-6999-4E29-9415-007396303BAE}" type="pres">
      <dgm:prSet presAssocID="{32256386-3D0B-4EDC-BAFF-8B85B41E25B8}" presName="iconBgRect" presStyleLbl="bgShp" presStyleIdx="0" presStyleCnt="3"/>
      <dgm:spPr/>
    </dgm:pt>
    <dgm:pt modelId="{5609E3F3-04F0-46C9-9A5A-5AC3DAC29613}" type="pres">
      <dgm:prSet presAssocID="{32256386-3D0B-4EDC-BAFF-8B85B41E25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6462F35-1B3F-4294-A0DB-26A9CEABCE6E}" type="pres">
      <dgm:prSet presAssocID="{32256386-3D0B-4EDC-BAFF-8B85B41E25B8}" presName="spaceRect" presStyleCnt="0"/>
      <dgm:spPr/>
    </dgm:pt>
    <dgm:pt modelId="{90EDE587-AEE6-4BF9-BB9C-929944042FA0}" type="pres">
      <dgm:prSet presAssocID="{32256386-3D0B-4EDC-BAFF-8B85B41E25B8}" presName="textRect" presStyleLbl="revTx" presStyleIdx="0" presStyleCnt="3">
        <dgm:presLayoutVars>
          <dgm:chMax val="1"/>
          <dgm:chPref val="1"/>
        </dgm:presLayoutVars>
      </dgm:prSet>
      <dgm:spPr/>
    </dgm:pt>
    <dgm:pt modelId="{F328987D-6CC7-42E7-817B-6B1FF8C3F763}" type="pres">
      <dgm:prSet presAssocID="{28CC8816-EDDD-42E4-97E6-BD1EE394F910}" presName="sibTrans" presStyleCnt="0"/>
      <dgm:spPr/>
    </dgm:pt>
    <dgm:pt modelId="{FF1EB3FA-C339-4FFB-8B99-B9897E8323E5}" type="pres">
      <dgm:prSet presAssocID="{B17E9F0F-0E82-412A-83BC-4B5C4A7F3019}" presName="compNode" presStyleCnt="0"/>
      <dgm:spPr/>
    </dgm:pt>
    <dgm:pt modelId="{9205E754-68F4-47A1-A8F0-9340ADAF04CD}" type="pres">
      <dgm:prSet presAssocID="{B17E9F0F-0E82-412A-83BC-4B5C4A7F3019}" presName="iconBgRect" presStyleLbl="bgShp" presStyleIdx="1" presStyleCnt="3"/>
      <dgm:spPr/>
    </dgm:pt>
    <dgm:pt modelId="{38F077E8-0358-473D-B377-5FEF50B91640}" type="pres">
      <dgm:prSet presAssocID="{B17E9F0F-0E82-412A-83BC-4B5C4A7F30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ffee"/>
        </a:ext>
      </dgm:extLst>
    </dgm:pt>
    <dgm:pt modelId="{C9E257CE-3E9A-4E80-A46A-3F4355629F09}" type="pres">
      <dgm:prSet presAssocID="{B17E9F0F-0E82-412A-83BC-4B5C4A7F3019}" presName="spaceRect" presStyleCnt="0"/>
      <dgm:spPr/>
    </dgm:pt>
    <dgm:pt modelId="{1A6FD9A1-AEBF-4A1D-B094-B9AB21DB96D6}" type="pres">
      <dgm:prSet presAssocID="{B17E9F0F-0E82-412A-83BC-4B5C4A7F3019}" presName="textRect" presStyleLbl="revTx" presStyleIdx="1" presStyleCnt="3">
        <dgm:presLayoutVars>
          <dgm:chMax val="1"/>
          <dgm:chPref val="1"/>
        </dgm:presLayoutVars>
      </dgm:prSet>
      <dgm:spPr/>
    </dgm:pt>
    <dgm:pt modelId="{57F67BF6-245F-4741-A689-F84D363EEBC6}" type="pres">
      <dgm:prSet presAssocID="{683F9F65-2111-48B0-AAD9-4B15503877C0}" presName="sibTrans" presStyleCnt="0"/>
      <dgm:spPr/>
    </dgm:pt>
    <dgm:pt modelId="{FEF15542-8E49-43F9-B9C6-CC7ECD68E213}" type="pres">
      <dgm:prSet presAssocID="{A1E4279B-0C12-47ED-AD9F-8023B8E9EE74}" presName="compNode" presStyleCnt="0"/>
      <dgm:spPr/>
    </dgm:pt>
    <dgm:pt modelId="{76771584-A270-472D-ADB2-AAFA42DAB9AD}" type="pres">
      <dgm:prSet presAssocID="{A1E4279B-0C12-47ED-AD9F-8023B8E9EE74}" presName="iconBgRect" presStyleLbl="bgShp" presStyleIdx="2" presStyleCnt="3"/>
      <dgm:spPr/>
    </dgm:pt>
    <dgm:pt modelId="{579ADC9C-5586-42B2-82C8-78997489472E}" type="pres">
      <dgm:prSet presAssocID="{A1E4279B-0C12-47ED-AD9F-8023B8E9EE7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49E7063A-7EDF-426B-806A-AC2E2859DE8B}" type="pres">
      <dgm:prSet presAssocID="{A1E4279B-0C12-47ED-AD9F-8023B8E9EE74}" presName="spaceRect" presStyleCnt="0"/>
      <dgm:spPr/>
    </dgm:pt>
    <dgm:pt modelId="{7F1E00A5-CE52-4655-9DB7-A47E62FC43FC}" type="pres">
      <dgm:prSet presAssocID="{A1E4279B-0C12-47ED-AD9F-8023B8E9EE74}" presName="textRect" presStyleLbl="revTx" presStyleIdx="2" presStyleCnt="3">
        <dgm:presLayoutVars>
          <dgm:chMax val="1"/>
          <dgm:chPref val="1"/>
        </dgm:presLayoutVars>
      </dgm:prSet>
      <dgm:spPr/>
    </dgm:pt>
  </dgm:ptLst>
  <dgm:cxnLst>
    <dgm:cxn modelId="{994C1714-4414-42F8-9CA4-C6685536A75D}" type="presOf" srcId="{A1E4279B-0C12-47ED-AD9F-8023B8E9EE74}" destId="{7F1E00A5-CE52-4655-9DB7-A47E62FC43FC}" srcOrd="0" destOrd="0" presId="urn:microsoft.com/office/officeart/2018/5/layout/IconCircleLabelList"/>
    <dgm:cxn modelId="{BE156225-ECD4-41CF-A795-610B9E85925E}" type="presOf" srcId="{B17E9F0F-0E82-412A-83BC-4B5C4A7F3019}" destId="{1A6FD9A1-AEBF-4A1D-B094-B9AB21DB96D6}" srcOrd="0" destOrd="0" presId="urn:microsoft.com/office/officeart/2018/5/layout/IconCircleLabelList"/>
    <dgm:cxn modelId="{9434AF5E-E388-47FB-B88F-8239F1F109F5}" type="presOf" srcId="{32256386-3D0B-4EDC-BAFF-8B85B41E25B8}" destId="{90EDE587-AEE6-4BF9-BB9C-929944042FA0}" srcOrd="0" destOrd="0" presId="urn:microsoft.com/office/officeart/2018/5/layout/IconCircleLabelList"/>
    <dgm:cxn modelId="{67305966-70A3-4172-AD20-024101902AC1}" srcId="{0B626AF9-8634-4014-8BBF-5E4CCC2124DF}" destId="{32256386-3D0B-4EDC-BAFF-8B85B41E25B8}" srcOrd="0" destOrd="0" parTransId="{EF39ABAC-1831-426C-AA20-AB2278ABA0E0}" sibTransId="{28CC8816-EDDD-42E4-97E6-BD1EE394F910}"/>
    <dgm:cxn modelId="{1EB55B69-91E4-4B81-B931-589544E0A418}" srcId="{0B626AF9-8634-4014-8BBF-5E4CCC2124DF}" destId="{B17E9F0F-0E82-412A-83BC-4B5C4A7F3019}" srcOrd="1" destOrd="0" parTransId="{8C009FBF-DC05-4888-8FCC-2A750EE47F0A}" sibTransId="{683F9F65-2111-48B0-AAD9-4B15503877C0}"/>
    <dgm:cxn modelId="{3661CE4C-4A4C-47FF-86FE-F692CB5DB42A}" type="presOf" srcId="{0B626AF9-8634-4014-8BBF-5E4CCC2124DF}" destId="{6199200F-D187-4AF2-9A85-931DD27B0113}" srcOrd="0" destOrd="0" presId="urn:microsoft.com/office/officeart/2018/5/layout/IconCircleLabelList"/>
    <dgm:cxn modelId="{0FC6BBC2-2428-4B02-9CA1-C1880D04CD3F}" srcId="{0B626AF9-8634-4014-8BBF-5E4CCC2124DF}" destId="{A1E4279B-0C12-47ED-AD9F-8023B8E9EE74}" srcOrd="2" destOrd="0" parTransId="{9A1405C6-076C-4B84-91A7-0A00442B4C5A}" sibTransId="{587625DE-8C4C-477D-819D-8539CC885E8A}"/>
    <dgm:cxn modelId="{0037F442-4FDF-4C29-BBCA-8EFECC4B313E}" type="presParOf" srcId="{6199200F-D187-4AF2-9A85-931DD27B0113}" destId="{F5DB0B6D-7B1E-4594-AAF6-E46C412012F2}" srcOrd="0" destOrd="0" presId="urn:microsoft.com/office/officeart/2018/5/layout/IconCircleLabelList"/>
    <dgm:cxn modelId="{02A9706B-7743-4CFB-B0A2-A3477AA1EE63}" type="presParOf" srcId="{F5DB0B6D-7B1E-4594-AAF6-E46C412012F2}" destId="{9B5BAACF-6999-4E29-9415-007396303BAE}" srcOrd="0" destOrd="0" presId="urn:microsoft.com/office/officeart/2018/5/layout/IconCircleLabelList"/>
    <dgm:cxn modelId="{50AC1D39-15A2-4109-A7E5-57A7FC49CB06}" type="presParOf" srcId="{F5DB0B6D-7B1E-4594-AAF6-E46C412012F2}" destId="{5609E3F3-04F0-46C9-9A5A-5AC3DAC29613}" srcOrd="1" destOrd="0" presId="urn:microsoft.com/office/officeart/2018/5/layout/IconCircleLabelList"/>
    <dgm:cxn modelId="{3C8F1250-FCD5-4CA5-92CF-13149743FA58}" type="presParOf" srcId="{F5DB0B6D-7B1E-4594-AAF6-E46C412012F2}" destId="{C6462F35-1B3F-4294-A0DB-26A9CEABCE6E}" srcOrd="2" destOrd="0" presId="urn:microsoft.com/office/officeart/2018/5/layout/IconCircleLabelList"/>
    <dgm:cxn modelId="{D31BC921-C5C3-4983-9A37-075092219516}" type="presParOf" srcId="{F5DB0B6D-7B1E-4594-AAF6-E46C412012F2}" destId="{90EDE587-AEE6-4BF9-BB9C-929944042FA0}" srcOrd="3" destOrd="0" presId="urn:microsoft.com/office/officeart/2018/5/layout/IconCircleLabelList"/>
    <dgm:cxn modelId="{A4EE929D-D2C6-46D6-8C70-511C73D00A53}" type="presParOf" srcId="{6199200F-D187-4AF2-9A85-931DD27B0113}" destId="{F328987D-6CC7-42E7-817B-6B1FF8C3F763}" srcOrd="1" destOrd="0" presId="urn:microsoft.com/office/officeart/2018/5/layout/IconCircleLabelList"/>
    <dgm:cxn modelId="{ADBF5B22-E8D0-4C04-8F4F-C0D36C73C3CE}" type="presParOf" srcId="{6199200F-D187-4AF2-9A85-931DD27B0113}" destId="{FF1EB3FA-C339-4FFB-8B99-B9897E8323E5}" srcOrd="2" destOrd="0" presId="urn:microsoft.com/office/officeart/2018/5/layout/IconCircleLabelList"/>
    <dgm:cxn modelId="{D4B0935F-BF6E-4943-8AA8-EEB03B8FBE37}" type="presParOf" srcId="{FF1EB3FA-C339-4FFB-8B99-B9897E8323E5}" destId="{9205E754-68F4-47A1-A8F0-9340ADAF04CD}" srcOrd="0" destOrd="0" presId="urn:microsoft.com/office/officeart/2018/5/layout/IconCircleLabelList"/>
    <dgm:cxn modelId="{AB5B5F91-DC9D-4685-92AF-616FCACEF096}" type="presParOf" srcId="{FF1EB3FA-C339-4FFB-8B99-B9897E8323E5}" destId="{38F077E8-0358-473D-B377-5FEF50B91640}" srcOrd="1" destOrd="0" presId="urn:microsoft.com/office/officeart/2018/5/layout/IconCircleLabelList"/>
    <dgm:cxn modelId="{96E08743-8258-4A05-BC7B-C833A3B703DA}" type="presParOf" srcId="{FF1EB3FA-C339-4FFB-8B99-B9897E8323E5}" destId="{C9E257CE-3E9A-4E80-A46A-3F4355629F09}" srcOrd="2" destOrd="0" presId="urn:microsoft.com/office/officeart/2018/5/layout/IconCircleLabelList"/>
    <dgm:cxn modelId="{2CB0F775-8C91-4F6D-B99B-FF101663FD3E}" type="presParOf" srcId="{FF1EB3FA-C339-4FFB-8B99-B9897E8323E5}" destId="{1A6FD9A1-AEBF-4A1D-B094-B9AB21DB96D6}" srcOrd="3" destOrd="0" presId="urn:microsoft.com/office/officeart/2018/5/layout/IconCircleLabelList"/>
    <dgm:cxn modelId="{24EF52A2-9729-480A-9AC6-C7DD49BD586B}" type="presParOf" srcId="{6199200F-D187-4AF2-9A85-931DD27B0113}" destId="{57F67BF6-245F-4741-A689-F84D363EEBC6}" srcOrd="3" destOrd="0" presId="urn:microsoft.com/office/officeart/2018/5/layout/IconCircleLabelList"/>
    <dgm:cxn modelId="{CCF19036-3B06-4E56-86D1-98CF3863B1FE}" type="presParOf" srcId="{6199200F-D187-4AF2-9A85-931DD27B0113}" destId="{FEF15542-8E49-43F9-B9C6-CC7ECD68E213}" srcOrd="4" destOrd="0" presId="urn:microsoft.com/office/officeart/2018/5/layout/IconCircleLabelList"/>
    <dgm:cxn modelId="{67F5EB24-610A-459A-8967-C74F08B90B07}" type="presParOf" srcId="{FEF15542-8E49-43F9-B9C6-CC7ECD68E213}" destId="{76771584-A270-472D-ADB2-AAFA42DAB9AD}" srcOrd="0" destOrd="0" presId="urn:microsoft.com/office/officeart/2018/5/layout/IconCircleLabelList"/>
    <dgm:cxn modelId="{272F2021-C58B-4707-8CBC-B62F919CB8DD}" type="presParOf" srcId="{FEF15542-8E49-43F9-B9C6-CC7ECD68E213}" destId="{579ADC9C-5586-42B2-82C8-78997489472E}" srcOrd="1" destOrd="0" presId="urn:microsoft.com/office/officeart/2018/5/layout/IconCircleLabelList"/>
    <dgm:cxn modelId="{FD99D979-3EC9-4E2A-B998-8BD0FD5CD949}" type="presParOf" srcId="{FEF15542-8E49-43F9-B9C6-CC7ECD68E213}" destId="{49E7063A-7EDF-426B-806A-AC2E2859DE8B}" srcOrd="2" destOrd="0" presId="urn:microsoft.com/office/officeart/2018/5/layout/IconCircleLabelList"/>
    <dgm:cxn modelId="{7C7FE478-D136-40F6-8FD7-E6703D995679}" type="presParOf" srcId="{FEF15542-8E49-43F9-B9C6-CC7ECD68E213}" destId="{7F1E00A5-CE52-4655-9DB7-A47E62FC43F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182939-1433-4DB0-8F42-2244AF66B5B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5FAE005-E374-483C-B4FB-F9F4558A105F}">
      <dgm:prSet/>
      <dgm:spPr/>
      <dgm:t>
        <a:bodyPr/>
        <a:lstStyle/>
        <a:p>
          <a:r>
            <a:rPr lang="en-US"/>
            <a:t>Daily phonics sessions Monday to Friday. This has been moved to group phonics, so we are able to ensure that all children are able to access the phonics curriculum. </a:t>
          </a:r>
        </a:p>
      </dgm:t>
    </dgm:pt>
    <dgm:pt modelId="{BBAE29AC-D2BB-4B1D-AD3E-7759EAFF86EB}" type="parTrans" cxnId="{A5E05C87-CCBC-4022-9FFB-F6A32B07BDD1}">
      <dgm:prSet/>
      <dgm:spPr/>
      <dgm:t>
        <a:bodyPr/>
        <a:lstStyle/>
        <a:p>
          <a:endParaRPr lang="en-US"/>
        </a:p>
      </dgm:t>
    </dgm:pt>
    <dgm:pt modelId="{9A99C1BA-8570-455E-B7F3-6A8267A30F0E}" type="sibTrans" cxnId="{A5E05C87-CCBC-4022-9FFB-F6A32B07BDD1}">
      <dgm:prSet/>
      <dgm:spPr/>
      <dgm:t>
        <a:bodyPr/>
        <a:lstStyle/>
        <a:p>
          <a:endParaRPr lang="en-US"/>
        </a:p>
      </dgm:t>
    </dgm:pt>
    <dgm:pt modelId="{CF214935-2C51-47B6-AF8A-7C521E73CA36}">
      <dgm:prSet/>
      <dgm:spPr/>
      <dgm:t>
        <a:bodyPr/>
        <a:lstStyle/>
        <a:p>
          <a:r>
            <a:rPr lang="en-US"/>
            <a:t>In Summer term 2, national phonics assessment takes place. More information will be sent out closer to the time.</a:t>
          </a:r>
        </a:p>
      </dgm:t>
    </dgm:pt>
    <dgm:pt modelId="{310EBBF7-C484-4C06-AC97-251E373E5CB4}" type="parTrans" cxnId="{9288045C-8A3F-4FF3-AD0D-B2D3956D8B07}">
      <dgm:prSet/>
      <dgm:spPr/>
      <dgm:t>
        <a:bodyPr/>
        <a:lstStyle/>
        <a:p>
          <a:endParaRPr lang="en-US"/>
        </a:p>
      </dgm:t>
    </dgm:pt>
    <dgm:pt modelId="{509521E8-5612-406A-AA91-A3C4F04F625F}" type="sibTrans" cxnId="{9288045C-8A3F-4FF3-AD0D-B2D3956D8B07}">
      <dgm:prSet/>
      <dgm:spPr/>
      <dgm:t>
        <a:bodyPr/>
        <a:lstStyle/>
        <a:p>
          <a:endParaRPr lang="en-US"/>
        </a:p>
      </dgm:t>
    </dgm:pt>
    <dgm:pt modelId="{60041325-93B0-43E7-ABE0-71D84715BE4A}" type="pres">
      <dgm:prSet presAssocID="{45182939-1433-4DB0-8F42-2244AF66B5B8}" presName="root" presStyleCnt="0">
        <dgm:presLayoutVars>
          <dgm:dir/>
          <dgm:resizeHandles val="exact"/>
        </dgm:presLayoutVars>
      </dgm:prSet>
      <dgm:spPr/>
    </dgm:pt>
    <dgm:pt modelId="{7FC56AF8-89F5-4692-B2EE-C5B6F42B0552}" type="pres">
      <dgm:prSet presAssocID="{45182939-1433-4DB0-8F42-2244AF66B5B8}" presName="container" presStyleCnt="0">
        <dgm:presLayoutVars>
          <dgm:dir/>
          <dgm:resizeHandles val="exact"/>
        </dgm:presLayoutVars>
      </dgm:prSet>
      <dgm:spPr/>
    </dgm:pt>
    <dgm:pt modelId="{97112AAC-EAD4-45D7-9F8F-AA1D4F3CA716}" type="pres">
      <dgm:prSet presAssocID="{65FAE005-E374-483C-B4FB-F9F4558A105F}" presName="compNode" presStyleCnt="0"/>
      <dgm:spPr/>
    </dgm:pt>
    <dgm:pt modelId="{F2DC0BD5-FD3C-4C48-B69A-1EC9C3C87C2F}" type="pres">
      <dgm:prSet presAssocID="{65FAE005-E374-483C-B4FB-F9F4558A105F}" presName="iconBgRect" presStyleLbl="bgShp" presStyleIdx="0" presStyleCnt="2"/>
      <dgm:spPr/>
    </dgm:pt>
    <dgm:pt modelId="{A1EE3C38-B6BB-4490-A575-61132E9A12E8}" type="pres">
      <dgm:prSet presAssocID="{65FAE005-E374-483C-B4FB-F9F4558A105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A29C65D-AF75-4D44-956A-59E210E0804F}" type="pres">
      <dgm:prSet presAssocID="{65FAE005-E374-483C-B4FB-F9F4558A105F}" presName="spaceRect" presStyleCnt="0"/>
      <dgm:spPr/>
    </dgm:pt>
    <dgm:pt modelId="{310D1E98-9417-4CE3-AED8-77B0879391AD}" type="pres">
      <dgm:prSet presAssocID="{65FAE005-E374-483C-B4FB-F9F4558A105F}" presName="textRect" presStyleLbl="revTx" presStyleIdx="0" presStyleCnt="2">
        <dgm:presLayoutVars>
          <dgm:chMax val="1"/>
          <dgm:chPref val="1"/>
        </dgm:presLayoutVars>
      </dgm:prSet>
      <dgm:spPr/>
    </dgm:pt>
    <dgm:pt modelId="{F69DDA1B-20EB-43F6-9383-75961B6EA444}" type="pres">
      <dgm:prSet presAssocID="{9A99C1BA-8570-455E-B7F3-6A8267A30F0E}" presName="sibTrans" presStyleLbl="sibTrans2D1" presStyleIdx="0" presStyleCnt="0"/>
      <dgm:spPr/>
    </dgm:pt>
    <dgm:pt modelId="{24EF3E22-84D3-4B34-B3D7-0812B1DC9277}" type="pres">
      <dgm:prSet presAssocID="{CF214935-2C51-47B6-AF8A-7C521E73CA36}" presName="compNode" presStyleCnt="0"/>
      <dgm:spPr/>
    </dgm:pt>
    <dgm:pt modelId="{55984F01-8987-46C7-952A-BFC7177D958A}" type="pres">
      <dgm:prSet presAssocID="{CF214935-2C51-47B6-AF8A-7C521E73CA36}" presName="iconBgRect" presStyleLbl="bgShp" presStyleIdx="1" presStyleCnt="2"/>
      <dgm:spPr/>
    </dgm:pt>
    <dgm:pt modelId="{6CBFC75C-D2C4-4474-8A65-DA35A92BD357}" type="pres">
      <dgm:prSet presAssocID="{CF214935-2C51-47B6-AF8A-7C521E73CA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lar system"/>
        </a:ext>
      </dgm:extLst>
    </dgm:pt>
    <dgm:pt modelId="{0418C01F-C4BD-4467-A386-0456648D5C44}" type="pres">
      <dgm:prSet presAssocID="{CF214935-2C51-47B6-AF8A-7C521E73CA36}" presName="spaceRect" presStyleCnt="0"/>
      <dgm:spPr/>
    </dgm:pt>
    <dgm:pt modelId="{35A8A680-B08C-44CB-A13F-0D6923AEB961}" type="pres">
      <dgm:prSet presAssocID="{CF214935-2C51-47B6-AF8A-7C521E73CA36}" presName="textRect" presStyleLbl="revTx" presStyleIdx="1" presStyleCnt="2">
        <dgm:presLayoutVars>
          <dgm:chMax val="1"/>
          <dgm:chPref val="1"/>
        </dgm:presLayoutVars>
      </dgm:prSet>
      <dgm:spPr/>
    </dgm:pt>
  </dgm:ptLst>
  <dgm:cxnLst>
    <dgm:cxn modelId="{9288045C-8A3F-4FF3-AD0D-B2D3956D8B07}" srcId="{45182939-1433-4DB0-8F42-2244AF66B5B8}" destId="{CF214935-2C51-47B6-AF8A-7C521E73CA36}" srcOrd="1" destOrd="0" parTransId="{310EBBF7-C484-4C06-AC97-251E373E5CB4}" sibTransId="{509521E8-5612-406A-AA91-A3C4F04F625F}"/>
    <dgm:cxn modelId="{2B1E7248-3245-437C-8C59-A4448948E154}" type="presOf" srcId="{9A99C1BA-8570-455E-B7F3-6A8267A30F0E}" destId="{F69DDA1B-20EB-43F6-9383-75961B6EA444}" srcOrd="0" destOrd="0" presId="urn:microsoft.com/office/officeart/2018/2/layout/IconCircleList"/>
    <dgm:cxn modelId="{5D01D675-25A7-4F37-959F-35CA20B057C7}" type="presOf" srcId="{45182939-1433-4DB0-8F42-2244AF66B5B8}" destId="{60041325-93B0-43E7-ABE0-71D84715BE4A}" srcOrd="0" destOrd="0" presId="urn:microsoft.com/office/officeart/2018/2/layout/IconCircleList"/>
    <dgm:cxn modelId="{A5E05C87-CCBC-4022-9FFB-F6A32B07BDD1}" srcId="{45182939-1433-4DB0-8F42-2244AF66B5B8}" destId="{65FAE005-E374-483C-B4FB-F9F4558A105F}" srcOrd="0" destOrd="0" parTransId="{BBAE29AC-D2BB-4B1D-AD3E-7759EAFF86EB}" sibTransId="{9A99C1BA-8570-455E-B7F3-6A8267A30F0E}"/>
    <dgm:cxn modelId="{94D9458A-7471-4B0C-A424-44FA934A2DA0}" type="presOf" srcId="{CF214935-2C51-47B6-AF8A-7C521E73CA36}" destId="{35A8A680-B08C-44CB-A13F-0D6923AEB961}" srcOrd="0" destOrd="0" presId="urn:microsoft.com/office/officeart/2018/2/layout/IconCircleList"/>
    <dgm:cxn modelId="{D9D86ABD-09E2-4A78-B2EA-0834872C7843}" type="presOf" srcId="{65FAE005-E374-483C-B4FB-F9F4558A105F}" destId="{310D1E98-9417-4CE3-AED8-77B0879391AD}" srcOrd="0" destOrd="0" presId="urn:microsoft.com/office/officeart/2018/2/layout/IconCircleList"/>
    <dgm:cxn modelId="{E829CFAE-F7B0-414E-8D43-BFDB4C631132}" type="presParOf" srcId="{60041325-93B0-43E7-ABE0-71D84715BE4A}" destId="{7FC56AF8-89F5-4692-B2EE-C5B6F42B0552}" srcOrd="0" destOrd="0" presId="urn:microsoft.com/office/officeart/2018/2/layout/IconCircleList"/>
    <dgm:cxn modelId="{C6B431BF-5B0D-4916-91FB-3DB5EB8EF545}" type="presParOf" srcId="{7FC56AF8-89F5-4692-B2EE-C5B6F42B0552}" destId="{97112AAC-EAD4-45D7-9F8F-AA1D4F3CA716}" srcOrd="0" destOrd="0" presId="urn:microsoft.com/office/officeart/2018/2/layout/IconCircleList"/>
    <dgm:cxn modelId="{FAC3F12F-81B5-4B5D-BEB3-CBFE09B84EA6}" type="presParOf" srcId="{97112AAC-EAD4-45D7-9F8F-AA1D4F3CA716}" destId="{F2DC0BD5-FD3C-4C48-B69A-1EC9C3C87C2F}" srcOrd="0" destOrd="0" presId="urn:microsoft.com/office/officeart/2018/2/layout/IconCircleList"/>
    <dgm:cxn modelId="{3AD42401-66BE-4F55-AB0D-6BA0B07CBDD9}" type="presParOf" srcId="{97112AAC-EAD4-45D7-9F8F-AA1D4F3CA716}" destId="{A1EE3C38-B6BB-4490-A575-61132E9A12E8}" srcOrd="1" destOrd="0" presId="urn:microsoft.com/office/officeart/2018/2/layout/IconCircleList"/>
    <dgm:cxn modelId="{3CF4E785-6D39-431B-B215-67659213BFD3}" type="presParOf" srcId="{97112AAC-EAD4-45D7-9F8F-AA1D4F3CA716}" destId="{EA29C65D-AF75-4D44-956A-59E210E0804F}" srcOrd="2" destOrd="0" presId="urn:microsoft.com/office/officeart/2018/2/layout/IconCircleList"/>
    <dgm:cxn modelId="{C688E17A-975A-456A-9E8A-F4E8004FADC5}" type="presParOf" srcId="{97112AAC-EAD4-45D7-9F8F-AA1D4F3CA716}" destId="{310D1E98-9417-4CE3-AED8-77B0879391AD}" srcOrd="3" destOrd="0" presId="urn:microsoft.com/office/officeart/2018/2/layout/IconCircleList"/>
    <dgm:cxn modelId="{113CD930-2A2F-4483-8FD8-EF68FD15D015}" type="presParOf" srcId="{7FC56AF8-89F5-4692-B2EE-C5B6F42B0552}" destId="{F69DDA1B-20EB-43F6-9383-75961B6EA444}" srcOrd="1" destOrd="0" presId="urn:microsoft.com/office/officeart/2018/2/layout/IconCircleList"/>
    <dgm:cxn modelId="{47C02790-06AB-41AA-8EA8-8F61348DC81F}" type="presParOf" srcId="{7FC56AF8-89F5-4692-B2EE-C5B6F42B0552}" destId="{24EF3E22-84D3-4B34-B3D7-0812B1DC9277}" srcOrd="2" destOrd="0" presId="urn:microsoft.com/office/officeart/2018/2/layout/IconCircleList"/>
    <dgm:cxn modelId="{E1065416-1E28-40E4-9E98-6DD5E0352934}" type="presParOf" srcId="{24EF3E22-84D3-4B34-B3D7-0812B1DC9277}" destId="{55984F01-8987-46C7-952A-BFC7177D958A}" srcOrd="0" destOrd="0" presId="urn:microsoft.com/office/officeart/2018/2/layout/IconCircleList"/>
    <dgm:cxn modelId="{DAA8A188-2D40-439A-9EA7-4F4B61FE7CE6}" type="presParOf" srcId="{24EF3E22-84D3-4B34-B3D7-0812B1DC9277}" destId="{6CBFC75C-D2C4-4474-8A65-DA35A92BD357}" srcOrd="1" destOrd="0" presId="urn:microsoft.com/office/officeart/2018/2/layout/IconCircleList"/>
    <dgm:cxn modelId="{B8959437-3B95-40F4-B323-FDA1D1E35362}" type="presParOf" srcId="{24EF3E22-84D3-4B34-B3D7-0812B1DC9277}" destId="{0418C01F-C4BD-4467-A386-0456648D5C44}" srcOrd="2" destOrd="0" presId="urn:microsoft.com/office/officeart/2018/2/layout/IconCircleList"/>
    <dgm:cxn modelId="{807DFEF3-DA35-4A0B-86CD-B730DB5C319B}" type="presParOf" srcId="{24EF3E22-84D3-4B34-B3D7-0812B1DC9277}" destId="{35A8A680-B08C-44CB-A13F-0D6923AEB9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F9A75-1F7A-406B-819B-EC29F1532A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BB4CCE5-5220-4A28-A280-6B953CB5C48B}">
      <dgm:prSet/>
      <dgm:spPr/>
      <dgm:t>
        <a:bodyPr/>
        <a:lstStyle/>
        <a:p>
          <a:r>
            <a:rPr lang="en-US"/>
            <a:t>Although we discuss and cover the importance of staying safe online at school. It is important to discuss this at home too. </a:t>
          </a:r>
        </a:p>
      </dgm:t>
    </dgm:pt>
    <dgm:pt modelId="{4C0FB4A1-063B-4BA8-A966-B18D80325373}" type="parTrans" cxnId="{3BF06197-DA9B-4491-8268-984F62B789DD}">
      <dgm:prSet/>
      <dgm:spPr/>
      <dgm:t>
        <a:bodyPr/>
        <a:lstStyle/>
        <a:p>
          <a:endParaRPr lang="en-US"/>
        </a:p>
      </dgm:t>
    </dgm:pt>
    <dgm:pt modelId="{CB9DF14C-B012-49DD-AC5F-6B1327A2C67B}" type="sibTrans" cxnId="{3BF06197-DA9B-4491-8268-984F62B789DD}">
      <dgm:prSet/>
      <dgm:spPr/>
      <dgm:t>
        <a:bodyPr/>
        <a:lstStyle/>
        <a:p>
          <a:endParaRPr lang="en-US"/>
        </a:p>
      </dgm:t>
    </dgm:pt>
    <dgm:pt modelId="{B23CA875-9A8F-4936-A825-C9BE9DC21D6A}">
      <dgm:prSet/>
      <dgm:spPr/>
      <dgm:t>
        <a:bodyPr/>
        <a:lstStyle/>
        <a:p>
          <a:r>
            <a:rPr lang="en-US">
              <a:hlinkClick xmlns:r="http://schemas.openxmlformats.org/officeDocument/2006/relationships" r:id="rId1"/>
            </a:rPr>
            <a:t>https://www.thinkuknow.co.uk/</a:t>
          </a:r>
          <a:r>
            <a:rPr lang="en-US"/>
            <a:t> is a useful resource to support with teaching children to be safe online.</a:t>
          </a:r>
        </a:p>
      </dgm:t>
    </dgm:pt>
    <dgm:pt modelId="{2CAD2016-B105-4A0F-B127-F487667C4622}" type="parTrans" cxnId="{11447965-F43D-4D8C-AF9F-68E843D2CA54}">
      <dgm:prSet/>
      <dgm:spPr/>
      <dgm:t>
        <a:bodyPr/>
        <a:lstStyle/>
        <a:p>
          <a:endParaRPr lang="en-US"/>
        </a:p>
      </dgm:t>
    </dgm:pt>
    <dgm:pt modelId="{0A46939C-74E1-4770-AD00-CB29E72CD5E7}" type="sibTrans" cxnId="{11447965-F43D-4D8C-AF9F-68E843D2CA54}">
      <dgm:prSet/>
      <dgm:spPr/>
      <dgm:t>
        <a:bodyPr/>
        <a:lstStyle/>
        <a:p>
          <a:endParaRPr lang="en-US"/>
        </a:p>
      </dgm:t>
    </dgm:pt>
    <dgm:pt modelId="{7C07B0C1-241D-42C9-BE23-1552DBA0B0A2}">
      <dgm:prSet/>
      <dgm:spPr/>
      <dgm:t>
        <a:bodyPr/>
        <a:lstStyle/>
        <a:p>
          <a:r>
            <a:rPr lang="en-US">
              <a:hlinkClick xmlns:r="http://schemas.openxmlformats.org/officeDocument/2006/relationships" r:id="rId2"/>
            </a:rPr>
            <a:t>https://www.youtube.com/watch?v=d5kW4pI_VQw</a:t>
          </a:r>
          <a:r>
            <a:rPr lang="en-US"/>
            <a:t>  this is a short, child friendly clip about e safety which may help too.</a:t>
          </a:r>
        </a:p>
      </dgm:t>
    </dgm:pt>
    <dgm:pt modelId="{5BCAAE96-AC6D-459F-95B3-3171BF2EF278}" type="parTrans" cxnId="{830FBD56-4637-47E9-8B30-34773C537EEE}">
      <dgm:prSet/>
      <dgm:spPr/>
      <dgm:t>
        <a:bodyPr/>
        <a:lstStyle/>
        <a:p>
          <a:endParaRPr lang="en-US"/>
        </a:p>
      </dgm:t>
    </dgm:pt>
    <dgm:pt modelId="{1407DADC-84EA-40C7-AC95-43A9CE69EA0C}" type="sibTrans" cxnId="{830FBD56-4637-47E9-8B30-34773C537EEE}">
      <dgm:prSet/>
      <dgm:spPr/>
      <dgm:t>
        <a:bodyPr/>
        <a:lstStyle/>
        <a:p>
          <a:endParaRPr lang="en-US"/>
        </a:p>
      </dgm:t>
    </dgm:pt>
    <dgm:pt modelId="{BC85DB44-1CA0-4BB6-9686-28C2F3F2C833}" type="pres">
      <dgm:prSet presAssocID="{F21F9A75-1F7A-406B-819B-EC29F1532AC9}" presName="root" presStyleCnt="0">
        <dgm:presLayoutVars>
          <dgm:dir/>
          <dgm:resizeHandles val="exact"/>
        </dgm:presLayoutVars>
      </dgm:prSet>
      <dgm:spPr/>
    </dgm:pt>
    <dgm:pt modelId="{892DEEE6-3731-451C-A06C-71AA2DC2E934}" type="pres">
      <dgm:prSet presAssocID="{2BB4CCE5-5220-4A28-A280-6B953CB5C48B}" presName="compNode" presStyleCnt="0"/>
      <dgm:spPr/>
    </dgm:pt>
    <dgm:pt modelId="{9EA001B6-064B-47B8-BD32-EED7A77261A3}" type="pres">
      <dgm:prSet presAssocID="{2BB4CCE5-5220-4A28-A280-6B953CB5C48B}" presName="bgRect" presStyleLbl="bgShp" presStyleIdx="0" presStyleCnt="3"/>
      <dgm:spPr/>
    </dgm:pt>
    <dgm:pt modelId="{37C2861B-E4E2-4509-8299-E8CF512FFB1B}" type="pres">
      <dgm:prSet presAssocID="{2BB4CCE5-5220-4A28-A280-6B953CB5C48B}"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90D8D074-DA0E-423B-B908-E3C2A42DA073}" type="pres">
      <dgm:prSet presAssocID="{2BB4CCE5-5220-4A28-A280-6B953CB5C48B}" presName="spaceRect" presStyleCnt="0"/>
      <dgm:spPr/>
    </dgm:pt>
    <dgm:pt modelId="{6BED552B-7C53-4318-9894-59E0B28D2D78}" type="pres">
      <dgm:prSet presAssocID="{2BB4CCE5-5220-4A28-A280-6B953CB5C48B}" presName="parTx" presStyleLbl="revTx" presStyleIdx="0" presStyleCnt="3">
        <dgm:presLayoutVars>
          <dgm:chMax val="0"/>
          <dgm:chPref val="0"/>
        </dgm:presLayoutVars>
      </dgm:prSet>
      <dgm:spPr/>
    </dgm:pt>
    <dgm:pt modelId="{8675B3E1-B291-4F69-BD07-20E30B39676C}" type="pres">
      <dgm:prSet presAssocID="{CB9DF14C-B012-49DD-AC5F-6B1327A2C67B}" presName="sibTrans" presStyleCnt="0"/>
      <dgm:spPr/>
    </dgm:pt>
    <dgm:pt modelId="{1D93FAFB-F7BB-4EBE-91B5-2DE1947D256B}" type="pres">
      <dgm:prSet presAssocID="{B23CA875-9A8F-4936-A825-C9BE9DC21D6A}" presName="compNode" presStyleCnt="0"/>
      <dgm:spPr/>
    </dgm:pt>
    <dgm:pt modelId="{F64CAC51-EBF4-40A7-B526-7344B4F7D9DB}" type="pres">
      <dgm:prSet presAssocID="{B23CA875-9A8F-4936-A825-C9BE9DC21D6A}" presName="bgRect" presStyleLbl="bgShp" presStyleIdx="1" presStyleCnt="3"/>
      <dgm:spPr/>
    </dgm:pt>
    <dgm:pt modelId="{66731FE9-CBE3-44BB-9661-7FA047BB9F0C}" type="pres">
      <dgm:prSet presAssocID="{B23CA875-9A8F-4936-A825-C9BE9DC21D6A}"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5B5820EA-45D2-45A6-9762-4ADF8D149C4B}" type="pres">
      <dgm:prSet presAssocID="{B23CA875-9A8F-4936-A825-C9BE9DC21D6A}" presName="spaceRect" presStyleCnt="0"/>
      <dgm:spPr/>
    </dgm:pt>
    <dgm:pt modelId="{D53CB501-2548-4F71-A674-FA1393CD5AAE}" type="pres">
      <dgm:prSet presAssocID="{B23CA875-9A8F-4936-A825-C9BE9DC21D6A}" presName="parTx" presStyleLbl="revTx" presStyleIdx="1" presStyleCnt="3">
        <dgm:presLayoutVars>
          <dgm:chMax val="0"/>
          <dgm:chPref val="0"/>
        </dgm:presLayoutVars>
      </dgm:prSet>
      <dgm:spPr/>
    </dgm:pt>
    <dgm:pt modelId="{F9549645-A8F6-43CF-90B3-CF0FD796B75D}" type="pres">
      <dgm:prSet presAssocID="{0A46939C-74E1-4770-AD00-CB29E72CD5E7}" presName="sibTrans" presStyleCnt="0"/>
      <dgm:spPr/>
    </dgm:pt>
    <dgm:pt modelId="{C1850F9B-CFE5-4157-900D-23DF50F288D4}" type="pres">
      <dgm:prSet presAssocID="{7C07B0C1-241D-42C9-BE23-1552DBA0B0A2}" presName="compNode" presStyleCnt="0"/>
      <dgm:spPr/>
    </dgm:pt>
    <dgm:pt modelId="{525380B8-9541-4BC1-9C81-7A2A6BCCDEEE}" type="pres">
      <dgm:prSet presAssocID="{7C07B0C1-241D-42C9-BE23-1552DBA0B0A2}" presName="bgRect" presStyleLbl="bgShp" presStyleIdx="2" presStyleCnt="3"/>
      <dgm:spPr/>
    </dgm:pt>
    <dgm:pt modelId="{D9617709-18AD-40C2-9F23-5CCFCE54EB23}" type="pres">
      <dgm:prSet presAssocID="{7C07B0C1-241D-42C9-BE23-1552DBA0B0A2}"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ingerbread Cookie"/>
        </a:ext>
      </dgm:extLst>
    </dgm:pt>
    <dgm:pt modelId="{01EDB0D9-7620-47E8-9E53-34A566D18CDF}" type="pres">
      <dgm:prSet presAssocID="{7C07B0C1-241D-42C9-BE23-1552DBA0B0A2}" presName="spaceRect" presStyleCnt="0"/>
      <dgm:spPr/>
    </dgm:pt>
    <dgm:pt modelId="{13677C01-C3B1-4FCA-B1B7-13C5EDA91057}" type="pres">
      <dgm:prSet presAssocID="{7C07B0C1-241D-42C9-BE23-1552DBA0B0A2}" presName="parTx" presStyleLbl="revTx" presStyleIdx="2" presStyleCnt="3">
        <dgm:presLayoutVars>
          <dgm:chMax val="0"/>
          <dgm:chPref val="0"/>
        </dgm:presLayoutVars>
      </dgm:prSet>
      <dgm:spPr/>
    </dgm:pt>
  </dgm:ptLst>
  <dgm:cxnLst>
    <dgm:cxn modelId="{3AD09919-0307-49B7-919E-B3FA485595B6}" type="presOf" srcId="{F21F9A75-1F7A-406B-819B-EC29F1532AC9}" destId="{BC85DB44-1CA0-4BB6-9686-28C2F3F2C833}" srcOrd="0" destOrd="0" presId="urn:microsoft.com/office/officeart/2018/2/layout/IconVerticalSolidList"/>
    <dgm:cxn modelId="{8DBE842C-CC1C-4AFE-B69C-40CECEF80832}" type="presOf" srcId="{7C07B0C1-241D-42C9-BE23-1552DBA0B0A2}" destId="{13677C01-C3B1-4FCA-B1B7-13C5EDA91057}" srcOrd="0" destOrd="0" presId="urn:microsoft.com/office/officeart/2018/2/layout/IconVerticalSolidList"/>
    <dgm:cxn modelId="{11447965-F43D-4D8C-AF9F-68E843D2CA54}" srcId="{F21F9A75-1F7A-406B-819B-EC29F1532AC9}" destId="{B23CA875-9A8F-4936-A825-C9BE9DC21D6A}" srcOrd="1" destOrd="0" parTransId="{2CAD2016-B105-4A0F-B127-F487667C4622}" sibTransId="{0A46939C-74E1-4770-AD00-CB29E72CD5E7}"/>
    <dgm:cxn modelId="{830FBD56-4637-47E9-8B30-34773C537EEE}" srcId="{F21F9A75-1F7A-406B-819B-EC29F1532AC9}" destId="{7C07B0C1-241D-42C9-BE23-1552DBA0B0A2}" srcOrd="2" destOrd="0" parTransId="{5BCAAE96-AC6D-459F-95B3-3171BF2EF278}" sibTransId="{1407DADC-84EA-40C7-AC95-43A9CE69EA0C}"/>
    <dgm:cxn modelId="{3BF06197-DA9B-4491-8268-984F62B789DD}" srcId="{F21F9A75-1F7A-406B-819B-EC29F1532AC9}" destId="{2BB4CCE5-5220-4A28-A280-6B953CB5C48B}" srcOrd="0" destOrd="0" parTransId="{4C0FB4A1-063B-4BA8-A966-B18D80325373}" sibTransId="{CB9DF14C-B012-49DD-AC5F-6B1327A2C67B}"/>
    <dgm:cxn modelId="{BAC8DFCD-4B72-4547-8FC1-91AEF4499782}" type="presOf" srcId="{2BB4CCE5-5220-4A28-A280-6B953CB5C48B}" destId="{6BED552B-7C53-4318-9894-59E0B28D2D78}" srcOrd="0" destOrd="0" presId="urn:microsoft.com/office/officeart/2018/2/layout/IconVerticalSolidList"/>
    <dgm:cxn modelId="{BCD110FE-7CAF-4B6B-99DE-25B254C7E7BE}" type="presOf" srcId="{B23CA875-9A8F-4936-A825-C9BE9DC21D6A}" destId="{D53CB501-2548-4F71-A674-FA1393CD5AAE}" srcOrd="0" destOrd="0" presId="urn:microsoft.com/office/officeart/2018/2/layout/IconVerticalSolidList"/>
    <dgm:cxn modelId="{8EC157AC-3C4D-4892-B9CA-D759C65BAB4A}" type="presParOf" srcId="{BC85DB44-1CA0-4BB6-9686-28C2F3F2C833}" destId="{892DEEE6-3731-451C-A06C-71AA2DC2E934}" srcOrd="0" destOrd="0" presId="urn:microsoft.com/office/officeart/2018/2/layout/IconVerticalSolidList"/>
    <dgm:cxn modelId="{DAC4644F-0568-4F2C-BEB4-49072B07DC43}" type="presParOf" srcId="{892DEEE6-3731-451C-A06C-71AA2DC2E934}" destId="{9EA001B6-064B-47B8-BD32-EED7A77261A3}" srcOrd="0" destOrd="0" presId="urn:microsoft.com/office/officeart/2018/2/layout/IconVerticalSolidList"/>
    <dgm:cxn modelId="{6B71EFAC-2FE9-40C3-BA7F-19DFD59A1470}" type="presParOf" srcId="{892DEEE6-3731-451C-A06C-71AA2DC2E934}" destId="{37C2861B-E4E2-4509-8299-E8CF512FFB1B}" srcOrd="1" destOrd="0" presId="urn:microsoft.com/office/officeart/2018/2/layout/IconVerticalSolidList"/>
    <dgm:cxn modelId="{8E2110B0-5426-4AD6-8DC1-A12633AF6518}" type="presParOf" srcId="{892DEEE6-3731-451C-A06C-71AA2DC2E934}" destId="{90D8D074-DA0E-423B-B908-E3C2A42DA073}" srcOrd="2" destOrd="0" presId="urn:microsoft.com/office/officeart/2018/2/layout/IconVerticalSolidList"/>
    <dgm:cxn modelId="{12EF3530-BB72-4F63-A6AB-A958F4C94451}" type="presParOf" srcId="{892DEEE6-3731-451C-A06C-71AA2DC2E934}" destId="{6BED552B-7C53-4318-9894-59E0B28D2D78}" srcOrd="3" destOrd="0" presId="urn:microsoft.com/office/officeart/2018/2/layout/IconVerticalSolidList"/>
    <dgm:cxn modelId="{F54EFF64-4123-451B-AA86-D8DD4783AAFF}" type="presParOf" srcId="{BC85DB44-1CA0-4BB6-9686-28C2F3F2C833}" destId="{8675B3E1-B291-4F69-BD07-20E30B39676C}" srcOrd="1" destOrd="0" presId="urn:microsoft.com/office/officeart/2018/2/layout/IconVerticalSolidList"/>
    <dgm:cxn modelId="{5A0546C8-8094-428D-9995-CC8FA36A1481}" type="presParOf" srcId="{BC85DB44-1CA0-4BB6-9686-28C2F3F2C833}" destId="{1D93FAFB-F7BB-4EBE-91B5-2DE1947D256B}" srcOrd="2" destOrd="0" presId="urn:microsoft.com/office/officeart/2018/2/layout/IconVerticalSolidList"/>
    <dgm:cxn modelId="{7FA9151E-EEF0-4EA5-997D-1D9D92B69DE6}" type="presParOf" srcId="{1D93FAFB-F7BB-4EBE-91B5-2DE1947D256B}" destId="{F64CAC51-EBF4-40A7-B526-7344B4F7D9DB}" srcOrd="0" destOrd="0" presId="urn:microsoft.com/office/officeart/2018/2/layout/IconVerticalSolidList"/>
    <dgm:cxn modelId="{D9E6B80F-5432-441B-A52F-EBAAFFB12339}" type="presParOf" srcId="{1D93FAFB-F7BB-4EBE-91B5-2DE1947D256B}" destId="{66731FE9-CBE3-44BB-9661-7FA047BB9F0C}" srcOrd="1" destOrd="0" presId="urn:microsoft.com/office/officeart/2018/2/layout/IconVerticalSolidList"/>
    <dgm:cxn modelId="{4F8F8366-3C3B-4DF1-86AA-8BA788499ED4}" type="presParOf" srcId="{1D93FAFB-F7BB-4EBE-91B5-2DE1947D256B}" destId="{5B5820EA-45D2-45A6-9762-4ADF8D149C4B}" srcOrd="2" destOrd="0" presId="urn:microsoft.com/office/officeart/2018/2/layout/IconVerticalSolidList"/>
    <dgm:cxn modelId="{4D62CB73-597D-4F62-81C6-9B3BC1120E4B}" type="presParOf" srcId="{1D93FAFB-F7BB-4EBE-91B5-2DE1947D256B}" destId="{D53CB501-2548-4F71-A674-FA1393CD5AAE}" srcOrd="3" destOrd="0" presId="urn:microsoft.com/office/officeart/2018/2/layout/IconVerticalSolidList"/>
    <dgm:cxn modelId="{6E53051D-B26C-43A0-9F40-F2627240EB0A}" type="presParOf" srcId="{BC85DB44-1CA0-4BB6-9686-28C2F3F2C833}" destId="{F9549645-A8F6-43CF-90B3-CF0FD796B75D}" srcOrd="3" destOrd="0" presId="urn:microsoft.com/office/officeart/2018/2/layout/IconVerticalSolidList"/>
    <dgm:cxn modelId="{BB0D5E5D-46AF-4148-AC51-70D1D96E9F42}" type="presParOf" srcId="{BC85DB44-1CA0-4BB6-9686-28C2F3F2C833}" destId="{C1850F9B-CFE5-4157-900D-23DF50F288D4}" srcOrd="4" destOrd="0" presId="urn:microsoft.com/office/officeart/2018/2/layout/IconVerticalSolidList"/>
    <dgm:cxn modelId="{797F1EDE-1D91-41B8-A071-F0AFF0351309}" type="presParOf" srcId="{C1850F9B-CFE5-4157-900D-23DF50F288D4}" destId="{525380B8-9541-4BC1-9C81-7A2A6BCCDEEE}" srcOrd="0" destOrd="0" presId="urn:microsoft.com/office/officeart/2018/2/layout/IconVerticalSolidList"/>
    <dgm:cxn modelId="{D9A70425-0193-46F6-AD36-67A459A8C532}" type="presParOf" srcId="{C1850F9B-CFE5-4157-900D-23DF50F288D4}" destId="{D9617709-18AD-40C2-9F23-5CCFCE54EB23}" srcOrd="1" destOrd="0" presId="urn:microsoft.com/office/officeart/2018/2/layout/IconVerticalSolidList"/>
    <dgm:cxn modelId="{B5FCC9A9-C18A-45C3-A3E0-DE19A4E96251}" type="presParOf" srcId="{C1850F9B-CFE5-4157-900D-23DF50F288D4}" destId="{01EDB0D9-7620-47E8-9E53-34A566D18CDF}" srcOrd="2" destOrd="0" presId="urn:microsoft.com/office/officeart/2018/2/layout/IconVerticalSolidList"/>
    <dgm:cxn modelId="{216FAAC9-82DB-42B5-A1A1-E22E1552518C}" type="presParOf" srcId="{C1850F9B-CFE5-4157-900D-23DF50F288D4}" destId="{13677C01-C3B1-4FCA-B1B7-13C5EDA9105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BAACF-6999-4E29-9415-007396303BAE}">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9E3F3-04F0-46C9-9A5A-5AC3DAC29613}">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DE587-AEE6-4BF9-BB9C-929944042FA0}">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More structure which will gradually increase throughout the year.</a:t>
          </a:r>
        </a:p>
      </dsp:txBody>
      <dsp:txXfrm>
        <a:off x="93445" y="3018902"/>
        <a:ext cx="3206250" cy="720000"/>
      </dsp:txXfrm>
    </dsp:sp>
    <dsp:sp modelId="{9205E754-68F4-47A1-A8F0-9340ADAF04CD}">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F077E8-0358-473D-B377-5FEF50B91640}">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6FD9A1-AEBF-4A1D-B094-B9AB21DB96D6}">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Morning break time.</a:t>
          </a:r>
        </a:p>
      </dsp:txBody>
      <dsp:txXfrm>
        <a:off x="3860789" y="3018902"/>
        <a:ext cx="3206250" cy="720000"/>
      </dsp:txXfrm>
    </dsp:sp>
    <dsp:sp modelId="{76771584-A270-472D-ADB2-AAFA42DAB9AD}">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9ADC9C-5586-42B2-82C8-78997489472E}">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E00A5-CE52-4655-9DB7-A47E62FC43FC}">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Increased independence throughout the year. </a:t>
          </a:r>
        </a:p>
      </dsp:txBody>
      <dsp:txXfrm>
        <a:off x="7628133" y="30189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C0BD5-FD3C-4C48-B69A-1EC9C3C87C2F}">
      <dsp:nvSpPr>
        <dsp:cNvPr id="0" name=""/>
        <dsp:cNvSpPr/>
      </dsp:nvSpPr>
      <dsp:spPr>
        <a:xfrm>
          <a:off x="282221" y="141040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EE3C38-B6BB-4490-A575-61132E9A12E8}">
      <dsp:nvSpPr>
        <dsp:cNvPr id="0" name=""/>
        <dsp:cNvSpPr/>
      </dsp:nvSpPr>
      <dsp:spPr>
        <a:xfrm>
          <a:off x="570337" y="1698526"/>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D1E98-9417-4CE3-AED8-77B0879391AD}">
      <dsp:nvSpPr>
        <dsp:cNvPr id="0" name=""/>
        <dsp:cNvSpPr/>
      </dsp:nvSpPr>
      <dsp:spPr>
        <a:xfrm>
          <a:off x="1948202"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Daily phonics sessions Monday to Friday. This has been moved to group phonics, so we are able to ensure that all children are able to access the phonics curriculum. </a:t>
          </a:r>
        </a:p>
      </dsp:txBody>
      <dsp:txXfrm>
        <a:off x="1948202" y="1410409"/>
        <a:ext cx="3233964" cy="1371985"/>
      </dsp:txXfrm>
    </dsp:sp>
    <dsp:sp modelId="{55984F01-8987-46C7-952A-BFC7177D958A}">
      <dsp:nvSpPr>
        <dsp:cNvPr id="0" name=""/>
        <dsp:cNvSpPr/>
      </dsp:nvSpPr>
      <dsp:spPr>
        <a:xfrm>
          <a:off x="5745661" y="141040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FC75C-D2C4-4474-8A65-DA35A92BD357}">
      <dsp:nvSpPr>
        <dsp:cNvPr id="0" name=""/>
        <dsp:cNvSpPr/>
      </dsp:nvSpPr>
      <dsp:spPr>
        <a:xfrm>
          <a:off x="6033778" y="1698526"/>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A8A680-B08C-44CB-A13F-0D6923AEB961}">
      <dsp:nvSpPr>
        <dsp:cNvPr id="0" name=""/>
        <dsp:cNvSpPr/>
      </dsp:nvSpPr>
      <dsp:spPr>
        <a:xfrm>
          <a:off x="7411643" y="141040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In Summer term 2, national phonics assessment takes place. More information will be sent out closer to the time.</a:t>
          </a:r>
        </a:p>
      </dsp:txBody>
      <dsp:txXfrm>
        <a:off x="7411643" y="1410409"/>
        <a:ext cx="3233964" cy="1371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001B6-064B-47B8-BD32-EED7A77261A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2861B-E4E2-4509-8299-E8CF512FFB1B}">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ED552B-7C53-4318-9894-59E0B28D2D78}">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t>Although we discuss and cover the importance of staying safe online at school. It is important to discuss this at home too. </a:t>
          </a:r>
        </a:p>
      </dsp:txBody>
      <dsp:txXfrm>
        <a:off x="1437631" y="531"/>
        <a:ext cx="9077968" cy="1244702"/>
      </dsp:txXfrm>
    </dsp:sp>
    <dsp:sp modelId="{F64CAC51-EBF4-40A7-B526-7344B4F7D9DB}">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31FE9-CBE3-44BB-9661-7FA047BB9F0C}">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3CB501-2548-4F71-A674-FA1393CD5AAE}">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5"/>
            </a:rPr>
            <a:t>https://www.thinkuknow.co.uk/</a:t>
          </a:r>
          <a:r>
            <a:rPr lang="en-US" sz="2500" kern="1200"/>
            <a:t> is a useful resource to support with teaching children to be safe online.</a:t>
          </a:r>
        </a:p>
      </dsp:txBody>
      <dsp:txXfrm>
        <a:off x="1437631" y="1556410"/>
        <a:ext cx="9077968" cy="1244702"/>
      </dsp:txXfrm>
    </dsp:sp>
    <dsp:sp modelId="{525380B8-9541-4BC1-9C81-7A2A6BCCDEEE}">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17709-18AD-40C2-9F23-5CCFCE54EB23}">
      <dsp:nvSpPr>
        <dsp:cNvPr id="0" name=""/>
        <dsp:cNvSpPr/>
      </dsp:nvSpPr>
      <dsp:spPr>
        <a:xfrm>
          <a:off x="376522" y="3392347"/>
          <a:ext cx="684586" cy="68458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77C01-C3B1-4FCA-B1B7-13C5EDA91057}">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8"/>
            </a:rPr>
            <a:t>https://www.youtube.com/watch?v=d5kW4pI_VQw</a:t>
          </a:r>
          <a:r>
            <a:rPr lang="en-US" sz="2500" kern="1200"/>
            <a:t>  this is a short, child friendly clip about e safety which may help too.</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mailto:teacher2@stpauls909.herts.sch.u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197101" y="735283"/>
            <a:ext cx="4978399" cy="3165045"/>
          </a:xfrm>
        </p:spPr>
        <p:txBody>
          <a:bodyPr anchor="b">
            <a:normAutofit/>
          </a:bodyPr>
          <a:lstStyle/>
          <a:p>
            <a:pPr algn="l"/>
            <a:r>
              <a:rPr lang="en-US" sz="5200"/>
              <a:t>Meet The Teacher</a:t>
            </a:r>
          </a:p>
        </p:txBody>
      </p:sp>
      <p:pic>
        <p:nvPicPr>
          <p:cNvPr id="6" name="Graphic 5" descr="Teacher">
            <a:extLst>
              <a:ext uri="{FF2B5EF4-FFF2-40B4-BE49-F238E27FC236}">
                <a16:creationId xmlns:a16="http://schemas.microsoft.com/office/drawing/2014/main" id="{0274A705-8BBE-B0EF-4D9B-B0BEFA2E12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Teacher">
            <a:extLst>
              <a:ext uri="{FF2B5EF4-FFF2-40B4-BE49-F238E27FC236}">
                <a16:creationId xmlns:a16="http://schemas.microsoft.com/office/drawing/2014/main" id="{5FA04F4D-6898-4889-AFFE-EECD0C2A45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E90AD118-7775-F487-9647-1A8349D7E5A9}"/>
              </a:ext>
            </a:extLst>
          </p:cNvPr>
          <p:cNvPicPr>
            <a:picLocks noChangeAspect="1"/>
          </p:cNvPicPr>
          <p:nvPr/>
        </p:nvPicPr>
        <p:blipFill>
          <a:blip r:embed="rId2">
            <a:alphaModFix amt="50000"/>
          </a:blip>
          <a:srcRect r="-1" b="6226"/>
          <a:stretch/>
        </p:blipFill>
        <p:spPr>
          <a:xfrm>
            <a:off x="20" y="10"/>
            <a:ext cx="12188930" cy="6857990"/>
          </a:xfrm>
          <a:prstGeom prst="rect">
            <a:avLst/>
          </a:prstGeom>
        </p:spPr>
      </p:pic>
      <p:sp>
        <p:nvSpPr>
          <p:cNvPr id="2" name="Title 1">
            <a:extLst>
              <a:ext uri="{FF2B5EF4-FFF2-40B4-BE49-F238E27FC236}">
                <a16:creationId xmlns:a16="http://schemas.microsoft.com/office/drawing/2014/main" id="{AAD3F381-C6EF-D3AD-DDF1-48CD12FD6006}"/>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Any Questions </a:t>
            </a:r>
          </a:p>
        </p:txBody>
      </p:sp>
      <p:sp>
        <p:nvSpPr>
          <p:cNvPr id="2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9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6BEF0F-4B88-D661-9EF5-14F495DEED5B}"/>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Teaching Team</a:t>
            </a:r>
          </a:p>
        </p:txBody>
      </p:sp>
      <p:sp>
        <p:nvSpPr>
          <p:cNvPr id="3" name="Content Placeholder 2">
            <a:extLst>
              <a:ext uri="{FF2B5EF4-FFF2-40B4-BE49-F238E27FC236}">
                <a16:creationId xmlns:a16="http://schemas.microsoft.com/office/drawing/2014/main" id="{BB7CC5AD-A605-A9C1-13B7-24774CB02A9F}"/>
              </a:ext>
            </a:extLst>
          </p:cNvPr>
          <p:cNvSpPr>
            <a:spLocks noGrp="1"/>
          </p:cNvSpPr>
          <p:nvPr>
            <p:ph idx="1"/>
          </p:nvPr>
        </p:nvSpPr>
        <p:spPr>
          <a:xfrm>
            <a:off x="804672" y="2421682"/>
            <a:ext cx="4977578" cy="3639289"/>
          </a:xfrm>
        </p:spPr>
        <p:txBody>
          <a:bodyPr vert="horz" lIns="91440" tIns="45720" rIns="91440" bIns="45720" rtlCol="0" anchor="ctr">
            <a:normAutofit/>
          </a:bodyPr>
          <a:lstStyle/>
          <a:p>
            <a:pPr marL="0" indent="0">
              <a:buNone/>
            </a:pPr>
            <a:r>
              <a:rPr lang="en-US" sz="1100" b="1" u="sng">
                <a:solidFill>
                  <a:schemeClr val="tx2"/>
                </a:solidFill>
              </a:rPr>
              <a:t>Class Teacher:</a:t>
            </a:r>
          </a:p>
          <a:p>
            <a:pPr marL="0" indent="0">
              <a:buNone/>
            </a:pPr>
            <a:r>
              <a:rPr lang="en-US" sz="1100">
                <a:solidFill>
                  <a:schemeClr val="tx2"/>
                </a:solidFill>
              </a:rPr>
              <a:t>Miss Benham </a:t>
            </a:r>
          </a:p>
          <a:p>
            <a:pPr marL="0" indent="0">
              <a:buNone/>
            </a:pPr>
            <a:endParaRPr lang="en-US" sz="1100">
              <a:solidFill>
                <a:schemeClr val="tx2"/>
              </a:solidFill>
            </a:endParaRPr>
          </a:p>
          <a:p>
            <a:pPr marL="0" indent="0">
              <a:buNone/>
            </a:pPr>
            <a:r>
              <a:rPr lang="en-US" sz="1100" b="1" u="sng">
                <a:solidFill>
                  <a:schemeClr val="tx2"/>
                </a:solidFill>
              </a:rPr>
              <a:t>Teaching Assistant: </a:t>
            </a:r>
          </a:p>
          <a:p>
            <a:pPr marL="0" indent="0">
              <a:buNone/>
            </a:pPr>
            <a:r>
              <a:rPr lang="en-US" sz="1100">
                <a:solidFill>
                  <a:schemeClr val="tx2"/>
                </a:solidFill>
              </a:rPr>
              <a:t>Mrs Webb</a:t>
            </a:r>
          </a:p>
          <a:p>
            <a:pPr marL="0" indent="0">
              <a:buNone/>
            </a:pPr>
            <a:r>
              <a:rPr lang="en-US" sz="1100">
                <a:solidFill>
                  <a:schemeClr val="tx2"/>
                </a:solidFill>
              </a:rPr>
              <a:t>Miss Jarmin</a:t>
            </a:r>
          </a:p>
          <a:p>
            <a:pPr marL="0" indent="0">
              <a:buNone/>
            </a:pPr>
            <a:endParaRPr lang="en-US" sz="1100" b="1" u="sng">
              <a:solidFill>
                <a:schemeClr val="tx2"/>
              </a:solidFill>
            </a:endParaRPr>
          </a:p>
          <a:p>
            <a:pPr marL="0" indent="0">
              <a:buNone/>
            </a:pPr>
            <a:r>
              <a:rPr lang="en-US" sz="1100" b="1" u="sng">
                <a:solidFill>
                  <a:schemeClr val="tx2"/>
                </a:solidFill>
              </a:rPr>
              <a:t>One to Ones:</a:t>
            </a:r>
            <a:endParaRPr lang="en-US" sz="1100">
              <a:solidFill>
                <a:schemeClr val="tx2"/>
              </a:solidFill>
            </a:endParaRPr>
          </a:p>
          <a:p>
            <a:pPr marL="0" indent="0">
              <a:buNone/>
            </a:pPr>
            <a:r>
              <a:rPr lang="en-US" sz="1100">
                <a:solidFill>
                  <a:schemeClr val="tx2"/>
                </a:solidFill>
              </a:rPr>
              <a:t>Mrs Webb</a:t>
            </a:r>
          </a:p>
          <a:p>
            <a:pPr marL="0" indent="0">
              <a:buNone/>
            </a:pPr>
            <a:r>
              <a:rPr lang="en-US" sz="1100">
                <a:solidFill>
                  <a:schemeClr val="tx2"/>
                </a:solidFill>
              </a:rPr>
              <a:t>Miss Jarmin </a:t>
            </a:r>
          </a:p>
          <a:p>
            <a:pPr marL="0" indent="0">
              <a:buNone/>
            </a:pPr>
            <a:r>
              <a:rPr lang="en-US" sz="1100">
                <a:solidFill>
                  <a:schemeClr val="tx2"/>
                </a:solidFill>
              </a:rPr>
              <a:t>Miss Pisacane</a:t>
            </a:r>
          </a:p>
          <a:p>
            <a:pPr marL="0" indent="0">
              <a:buNone/>
            </a:pPr>
            <a:r>
              <a:rPr lang="en-US" sz="1100">
                <a:solidFill>
                  <a:schemeClr val="tx2"/>
                </a:solidFill>
              </a:rPr>
              <a:t>Mrs Asbach </a:t>
            </a:r>
          </a:p>
          <a:p>
            <a:pPr marL="0" indent="0">
              <a:buNone/>
            </a:pPr>
            <a:r>
              <a:rPr lang="en-US" sz="1100">
                <a:solidFill>
                  <a:schemeClr val="tx2"/>
                </a:solidFill>
              </a:rPr>
              <a:t>Mrs Edwards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Books">
            <a:extLst>
              <a:ext uri="{FF2B5EF4-FFF2-40B4-BE49-F238E27FC236}">
                <a16:creationId xmlns:a16="http://schemas.microsoft.com/office/drawing/2014/main" id="{2E95105F-0F05-54B5-CBC7-3FFE88AFE8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24915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049AAE-DF9B-0B32-D65F-38FD21836B3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Changes from Reception to Year 1</a:t>
            </a:r>
          </a:p>
        </p:txBody>
      </p:sp>
      <p:graphicFrame>
        <p:nvGraphicFramePr>
          <p:cNvPr id="5" name="Content Placeholder 2">
            <a:extLst>
              <a:ext uri="{FF2B5EF4-FFF2-40B4-BE49-F238E27FC236}">
                <a16:creationId xmlns:a16="http://schemas.microsoft.com/office/drawing/2014/main" id="{A8535375-AC43-CA03-D372-0FEED33AED09}"/>
              </a:ext>
            </a:extLst>
          </p:cNvPr>
          <p:cNvGraphicFramePr>
            <a:graphicFrameLocks noGrp="1"/>
          </p:cNvGraphicFramePr>
          <p:nvPr>
            <p:ph idx="1"/>
            <p:extLst>
              <p:ext uri="{D42A27DB-BD31-4B8C-83A1-F6EECF244321}">
                <p14:modId xmlns:p14="http://schemas.microsoft.com/office/powerpoint/2010/main" val="40926837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08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181534-DFE7-E2D3-8B9A-68E4DC24286D}"/>
              </a:ext>
            </a:extLst>
          </p:cNvPr>
          <p:cNvSpPr>
            <a:spLocks noGrp="1"/>
          </p:cNvSpPr>
          <p:nvPr>
            <p:ph type="title"/>
          </p:nvPr>
        </p:nvSpPr>
        <p:spPr>
          <a:xfrm>
            <a:off x="507800" y="-10582"/>
            <a:ext cx="5334197" cy="1708242"/>
          </a:xfrm>
        </p:spPr>
        <p:txBody>
          <a:bodyPr anchor="ctr">
            <a:normAutofit/>
          </a:bodyPr>
          <a:lstStyle/>
          <a:p>
            <a:r>
              <a:rPr lang="en-US" sz="4000"/>
              <a:t>Routines </a:t>
            </a:r>
          </a:p>
        </p:txBody>
      </p:sp>
      <p:sp>
        <p:nvSpPr>
          <p:cNvPr id="3" name="Content Placeholder 2">
            <a:extLst>
              <a:ext uri="{FF2B5EF4-FFF2-40B4-BE49-F238E27FC236}">
                <a16:creationId xmlns:a16="http://schemas.microsoft.com/office/drawing/2014/main" id="{CF522925-7076-3852-DE15-E658B3CDF47B}"/>
              </a:ext>
            </a:extLst>
          </p:cNvPr>
          <p:cNvSpPr>
            <a:spLocks noGrp="1"/>
          </p:cNvSpPr>
          <p:nvPr>
            <p:ph idx="1"/>
          </p:nvPr>
        </p:nvSpPr>
        <p:spPr>
          <a:xfrm>
            <a:off x="645383" y="2385577"/>
            <a:ext cx="5334197" cy="3769835"/>
          </a:xfrm>
        </p:spPr>
        <p:txBody>
          <a:bodyPr vert="horz" lIns="91440" tIns="45720" rIns="91440" bIns="45720" rtlCol="0" anchor="ctr">
            <a:noAutofit/>
          </a:bodyPr>
          <a:lstStyle/>
          <a:p>
            <a:r>
              <a:rPr lang="en-US" sz="2000" dirty="0">
                <a:latin typeface="Calibri"/>
                <a:ea typeface="Calibri"/>
                <a:cs typeface="Calibri"/>
              </a:rPr>
              <a:t>Book bags and school reading records to be brought into school every day. </a:t>
            </a:r>
            <a:endParaRPr lang="en-US" sz="2000"/>
          </a:p>
          <a:p>
            <a:r>
              <a:rPr lang="en-US" sz="2000" dirty="0">
                <a:latin typeface="Calibri"/>
                <a:ea typeface="Calibri"/>
                <a:cs typeface="Calibri"/>
              </a:rPr>
              <a:t>New reading books to be issued on Tuesday's to be taken home in book bags once previous reading books have been returned.</a:t>
            </a:r>
            <a:endParaRPr lang="en-US" sz="2000"/>
          </a:p>
          <a:p>
            <a:r>
              <a:rPr lang="en-US" sz="2000" dirty="0">
                <a:latin typeface="Calibri"/>
                <a:ea typeface="Calibri"/>
                <a:cs typeface="Calibri"/>
              </a:rPr>
              <a:t>Reading Records to be completed at home and to be brought in on Tuesdays too.  </a:t>
            </a:r>
            <a:endParaRPr lang="en-US" sz="2000"/>
          </a:p>
          <a:p>
            <a:r>
              <a:rPr lang="en-US" sz="2000" dirty="0">
                <a:latin typeface="Calibri"/>
                <a:ea typeface="Calibri"/>
                <a:cs typeface="Calibri"/>
              </a:rPr>
              <a:t>Fruit is provided for snack but can bring snack in if needed.</a:t>
            </a:r>
          </a:p>
          <a:p>
            <a:r>
              <a:rPr lang="en-US" sz="2000" dirty="0">
                <a:latin typeface="Calibri"/>
                <a:ea typeface="Calibri"/>
                <a:cs typeface="Calibri"/>
              </a:rPr>
              <a:t>Named water bottles and school uniform.</a:t>
            </a:r>
            <a:endParaRPr lang="en-US" sz="2000"/>
          </a:p>
          <a:p>
            <a:r>
              <a:rPr lang="en-US" sz="2000" dirty="0">
                <a:latin typeface="Calibri"/>
                <a:ea typeface="Calibri"/>
                <a:cs typeface="Calibri"/>
              </a:rPr>
              <a:t>Spare clothes on peg in label bag if needed. </a:t>
            </a:r>
          </a:p>
          <a:p>
            <a:r>
              <a:rPr lang="en-US" sz="2000" dirty="0">
                <a:latin typeface="Calibri"/>
                <a:ea typeface="Calibri"/>
                <a:cs typeface="Calibri"/>
              </a:rPr>
              <a:t>PE is a Tuesday and a Friday.</a:t>
            </a:r>
          </a:p>
          <a:p>
            <a:r>
              <a:rPr lang="en-US" sz="2000" dirty="0">
                <a:latin typeface="Calibri"/>
                <a:ea typeface="Calibri"/>
                <a:cs typeface="Calibri"/>
              </a:rPr>
              <a:t>Children will line up in the main playground and then come in through the red link door. They will be dismissed at the end of the day 3:15pm ) from the Year 1 fire exit/classroom door.</a:t>
            </a:r>
            <a:endParaRPr lang="en-US" dirty="0"/>
          </a:p>
          <a:p>
            <a:endParaRPr lang="en-US" sz="1700"/>
          </a:p>
        </p:txBody>
      </p:sp>
      <p:pic>
        <p:nvPicPr>
          <p:cNvPr id="5" name="Picture 4" descr="Pile of books with an apple on top">
            <a:extLst>
              <a:ext uri="{FF2B5EF4-FFF2-40B4-BE49-F238E27FC236}">
                <a16:creationId xmlns:a16="http://schemas.microsoft.com/office/drawing/2014/main" id="{797CD4C7-C1C3-CA06-8C88-5063CDD1E79E}"/>
              </a:ext>
            </a:extLst>
          </p:cNvPr>
          <p:cNvPicPr>
            <a:picLocks noChangeAspect="1"/>
          </p:cNvPicPr>
          <p:nvPr/>
        </p:nvPicPr>
        <p:blipFill>
          <a:blip r:embed="rId2"/>
          <a:srcRect l="38254" r="3504"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78044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D43A-2462-0430-3DE4-EAAC4A2C4E1F}"/>
              </a:ext>
            </a:extLst>
          </p:cNvPr>
          <p:cNvSpPr>
            <a:spLocks noGrp="1"/>
          </p:cNvSpPr>
          <p:nvPr>
            <p:ph type="title"/>
          </p:nvPr>
        </p:nvSpPr>
        <p:spPr/>
        <p:txBody>
          <a:bodyPr/>
          <a:lstStyle/>
          <a:p>
            <a:r>
              <a:rPr lang="en-US" dirty="0"/>
              <a:t>Reading </a:t>
            </a:r>
          </a:p>
        </p:txBody>
      </p:sp>
      <p:pic>
        <p:nvPicPr>
          <p:cNvPr id="4" name="Picture 3" descr="A screenshot of a computer&#10;&#10;Description automatically generated">
            <a:extLst>
              <a:ext uri="{FF2B5EF4-FFF2-40B4-BE49-F238E27FC236}">
                <a16:creationId xmlns:a16="http://schemas.microsoft.com/office/drawing/2014/main" id="{54ADD5F8-4829-3B17-8161-5B78CDD2E00A}"/>
              </a:ext>
            </a:extLst>
          </p:cNvPr>
          <p:cNvPicPr>
            <a:picLocks noChangeAspect="1"/>
          </p:cNvPicPr>
          <p:nvPr/>
        </p:nvPicPr>
        <p:blipFill>
          <a:blip r:embed="rId2"/>
          <a:srcRect l="4808" t="17261" r="37260" b="12268"/>
          <a:stretch/>
        </p:blipFill>
        <p:spPr>
          <a:xfrm>
            <a:off x="5109308" y="0"/>
            <a:ext cx="7082717" cy="6855091"/>
          </a:xfrm>
          <a:prstGeom prst="rect">
            <a:avLst/>
          </a:prstGeom>
        </p:spPr>
      </p:pic>
      <p:sp>
        <p:nvSpPr>
          <p:cNvPr id="3" name="TextBox 2">
            <a:extLst>
              <a:ext uri="{FF2B5EF4-FFF2-40B4-BE49-F238E27FC236}">
                <a16:creationId xmlns:a16="http://schemas.microsoft.com/office/drawing/2014/main" id="{5EE901E1-CC6F-223D-BF96-D42F2FEA2CDF}"/>
              </a:ext>
            </a:extLst>
          </p:cNvPr>
          <p:cNvSpPr txBox="1"/>
          <p:nvPr/>
        </p:nvSpPr>
        <p:spPr>
          <a:xfrm>
            <a:off x="84667" y="1830916"/>
            <a:ext cx="5196415"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Daily reading through group or 1:1 reading.</a:t>
            </a:r>
          </a:p>
          <a:p>
            <a:endParaRPr lang="en-US" dirty="0"/>
          </a:p>
          <a:p>
            <a:r>
              <a:rPr lang="en-US" dirty="0">
                <a:ea typeface="+mn-lt"/>
                <a:cs typeface="+mn-lt"/>
              </a:rPr>
              <a:t>On the school website on the Year 1 page, there is a link to recommended ‘class reads'.</a:t>
            </a:r>
          </a:p>
          <a:p>
            <a:endParaRPr lang="en-US" dirty="0"/>
          </a:p>
          <a:p>
            <a:r>
              <a:rPr lang="en-US" dirty="0">
                <a:ea typeface="+mn-lt"/>
                <a:cs typeface="+mn-lt"/>
              </a:rPr>
              <a:t>Please make sure that book bags with</a:t>
            </a:r>
            <a:endParaRPr lang="en-US" dirty="0"/>
          </a:p>
          <a:p>
            <a:r>
              <a:rPr lang="en-US" dirty="0">
                <a:ea typeface="+mn-lt"/>
                <a:cs typeface="+mn-lt"/>
              </a:rPr>
              <a:t>school reading books inside are in every</a:t>
            </a:r>
            <a:endParaRPr lang="en-US" dirty="0"/>
          </a:p>
          <a:p>
            <a:r>
              <a:rPr lang="en-US" dirty="0">
                <a:ea typeface="+mn-lt"/>
                <a:cs typeface="+mn-lt"/>
              </a:rPr>
              <a:t>Tuesday. Books will then be changed and</a:t>
            </a:r>
            <a:endParaRPr lang="en-US" dirty="0"/>
          </a:p>
          <a:p>
            <a:r>
              <a:rPr lang="en-US" dirty="0">
                <a:ea typeface="+mn-lt"/>
                <a:cs typeface="+mn-lt"/>
              </a:rPr>
              <a:t>new ones sent home on Tuesday</a:t>
            </a:r>
            <a:endParaRPr lang="en-US" dirty="0"/>
          </a:p>
          <a:p>
            <a:r>
              <a:rPr lang="en-US" dirty="0">
                <a:ea typeface="+mn-lt"/>
                <a:cs typeface="+mn-lt"/>
              </a:rPr>
              <a:t>Afternoon.</a:t>
            </a:r>
            <a:endParaRPr lang="en-US" dirty="0"/>
          </a:p>
        </p:txBody>
      </p:sp>
    </p:spTree>
    <p:extLst>
      <p:ext uri="{BB962C8B-B14F-4D97-AF65-F5344CB8AC3E}">
        <p14:creationId xmlns:p14="http://schemas.microsoft.com/office/powerpoint/2010/main" val="125206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3A98DF-C2B3-45BB-A3B9-7A098C0163B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Phonics </a:t>
            </a:r>
          </a:p>
        </p:txBody>
      </p:sp>
      <p:graphicFrame>
        <p:nvGraphicFramePr>
          <p:cNvPr id="5" name="Content Placeholder 2">
            <a:extLst>
              <a:ext uri="{FF2B5EF4-FFF2-40B4-BE49-F238E27FC236}">
                <a16:creationId xmlns:a16="http://schemas.microsoft.com/office/drawing/2014/main" id="{DD0AB763-0FA2-075D-A625-6FECEF0D3F8B}"/>
              </a:ext>
            </a:extLst>
          </p:cNvPr>
          <p:cNvGraphicFramePr>
            <a:graphicFrameLocks noGrp="1"/>
          </p:cNvGraphicFramePr>
          <p:nvPr>
            <p:ph idx="1"/>
            <p:extLst>
              <p:ext uri="{D42A27DB-BD31-4B8C-83A1-F6EECF244321}">
                <p14:modId xmlns:p14="http://schemas.microsoft.com/office/powerpoint/2010/main" val="349704991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846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0407493D-D92A-FA1E-0EDE-8130A52E0A04}"/>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Communication </a:t>
            </a:r>
          </a:p>
        </p:txBody>
      </p:sp>
      <p:sp>
        <p:nvSpPr>
          <p:cNvPr id="3" name="Content Placeholder 2">
            <a:extLst>
              <a:ext uri="{FF2B5EF4-FFF2-40B4-BE49-F238E27FC236}">
                <a16:creationId xmlns:a16="http://schemas.microsoft.com/office/drawing/2014/main" id="{E3A7A8A1-ADFB-25D5-1492-264B32E2E57B}"/>
              </a:ext>
            </a:extLst>
          </p:cNvPr>
          <p:cNvSpPr>
            <a:spLocks noGrp="1"/>
          </p:cNvSpPr>
          <p:nvPr>
            <p:ph idx="1"/>
          </p:nvPr>
        </p:nvSpPr>
        <p:spPr>
          <a:xfrm>
            <a:off x="6172200" y="804672"/>
            <a:ext cx="5221224" cy="5230368"/>
          </a:xfrm>
        </p:spPr>
        <p:txBody>
          <a:bodyPr vert="horz" lIns="91440" tIns="45720" rIns="91440" bIns="45720" rtlCol="0" anchor="ctr">
            <a:normAutofit/>
          </a:bodyPr>
          <a:lstStyle/>
          <a:p>
            <a:pPr>
              <a:buNone/>
            </a:pPr>
            <a:r>
              <a:rPr lang="en-US" sz="1800">
                <a:solidFill>
                  <a:schemeClr val="tx2"/>
                </a:solidFill>
                <a:latin typeface="Calibri"/>
                <a:ea typeface="Calibri"/>
                <a:cs typeface="Calibri"/>
              </a:rPr>
              <a:t>You can contact me through Seesaw or by email.</a:t>
            </a:r>
            <a:endParaRPr lang="en-US" sz="1800">
              <a:solidFill>
                <a:schemeClr val="tx2"/>
              </a:solidFill>
            </a:endParaRPr>
          </a:p>
          <a:p>
            <a:pPr>
              <a:buNone/>
            </a:pPr>
            <a:r>
              <a:rPr lang="en-US" sz="1800">
                <a:solidFill>
                  <a:schemeClr val="tx2"/>
                </a:solidFill>
                <a:latin typeface="Calibri"/>
                <a:ea typeface="Calibri"/>
                <a:cs typeface="Calibri"/>
                <a:hlinkClick r:id="rId2"/>
              </a:rPr>
              <a:t>teacher1@stpauls909.herts.sch.uk</a:t>
            </a:r>
            <a:endParaRPr lang="en-US" sz="1800">
              <a:solidFill>
                <a:schemeClr val="tx2"/>
              </a:solidFill>
            </a:endParaRPr>
          </a:p>
          <a:p>
            <a:pPr>
              <a:buNone/>
            </a:pPr>
            <a:r>
              <a:rPr lang="en-US" sz="1800">
                <a:solidFill>
                  <a:schemeClr val="tx2"/>
                </a:solidFill>
                <a:latin typeface="Arial"/>
                <a:cs typeface="Arial"/>
              </a:rPr>
              <a:t>•</a:t>
            </a:r>
            <a:r>
              <a:rPr lang="en-US" sz="1800">
                <a:solidFill>
                  <a:schemeClr val="tx2"/>
                </a:solidFill>
                <a:latin typeface="Calibri"/>
                <a:ea typeface="Calibri"/>
                <a:cs typeface="Calibri"/>
              </a:rPr>
              <a:t>Please note that regarding change in adults collecting children and absence, please contact the office who will let us know.</a:t>
            </a:r>
            <a:endParaRPr lang="en-US" sz="1800">
              <a:solidFill>
                <a:schemeClr val="tx2"/>
              </a:solidFill>
            </a:endParaRPr>
          </a:p>
          <a:p>
            <a:pPr>
              <a:buNone/>
            </a:pPr>
            <a:r>
              <a:rPr lang="en-US" sz="1800">
                <a:solidFill>
                  <a:schemeClr val="tx2"/>
                </a:solidFill>
                <a:latin typeface="Arial"/>
                <a:cs typeface="Arial"/>
              </a:rPr>
              <a:t>•</a:t>
            </a:r>
            <a:r>
              <a:rPr lang="en-US" sz="1800">
                <a:solidFill>
                  <a:schemeClr val="tx2"/>
                </a:solidFill>
                <a:latin typeface="Calibri"/>
                <a:ea typeface="Calibri"/>
                <a:cs typeface="Calibri"/>
              </a:rPr>
              <a:t>Please check Seesaw regularly as I may upload photos of the children's work/ events that might take place.</a:t>
            </a:r>
            <a:endParaRPr lang="en-US" sz="1800">
              <a:solidFill>
                <a:schemeClr val="tx2"/>
              </a:solidFill>
            </a:endParaRPr>
          </a:p>
          <a:p>
            <a:pPr>
              <a:buNone/>
            </a:pPr>
            <a:r>
              <a:rPr lang="en-US" sz="1800">
                <a:solidFill>
                  <a:schemeClr val="tx2"/>
                </a:solidFill>
                <a:latin typeface="Arial"/>
                <a:cs typeface="Arial"/>
              </a:rPr>
              <a:t>•</a:t>
            </a:r>
            <a:r>
              <a:rPr lang="en-US" sz="1800">
                <a:solidFill>
                  <a:schemeClr val="tx2"/>
                </a:solidFill>
                <a:latin typeface="Calibri"/>
                <a:ea typeface="Calibri"/>
                <a:cs typeface="Calibri"/>
              </a:rPr>
              <a:t>Weekly summary of the week's activities will usually be sent via an announcement on Seesaw at the end of the week.</a:t>
            </a:r>
            <a:endParaRPr lang="en-US" sz="1800">
              <a:solidFill>
                <a:schemeClr val="tx2"/>
              </a:solidFill>
            </a:endParaRPr>
          </a:p>
          <a:p>
            <a:pPr>
              <a:buNone/>
            </a:pPr>
            <a:endParaRPr lang="en-US" sz="1800">
              <a:solidFill>
                <a:schemeClr val="tx2"/>
              </a:solidFill>
            </a:endParaRPr>
          </a:p>
        </p:txBody>
      </p:sp>
    </p:spTree>
    <p:extLst>
      <p:ext uri="{BB962C8B-B14F-4D97-AF65-F5344CB8AC3E}">
        <p14:creationId xmlns:p14="http://schemas.microsoft.com/office/powerpoint/2010/main" val="263138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AC403-491A-488F-2C52-CAC4B6A7C45A}"/>
              </a:ext>
            </a:extLst>
          </p:cNvPr>
          <p:cNvSpPr>
            <a:spLocks noGrp="1"/>
          </p:cNvSpPr>
          <p:nvPr>
            <p:ph type="title"/>
          </p:nvPr>
        </p:nvSpPr>
        <p:spPr>
          <a:xfrm>
            <a:off x="8079978" y="741391"/>
            <a:ext cx="3369234" cy="1616203"/>
          </a:xfrm>
        </p:spPr>
        <p:txBody>
          <a:bodyPr anchor="b">
            <a:normAutofit/>
          </a:bodyPr>
          <a:lstStyle/>
          <a:p>
            <a:r>
              <a:rPr lang="en-US" sz="3200"/>
              <a:t>Homework </a:t>
            </a:r>
          </a:p>
        </p:txBody>
      </p:sp>
      <p:pic>
        <p:nvPicPr>
          <p:cNvPr id="5" name="Picture 4" descr="Notebook with scribbles">
            <a:extLst>
              <a:ext uri="{FF2B5EF4-FFF2-40B4-BE49-F238E27FC236}">
                <a16:creationId xmlns:a16="http://schemas.microsoft.com/office/drawing/2014/main" id="{44B0C019-8D46-F44C-63BA-B093873D1852}"/>
              </a:ext>
            </a:extLst>
          </p:cNvPr>
          <p:cNvPicPr>
            <a:picLocks noChangeAspect="1"/>
          </p:cNvPicPr>
          <p:nvPr/>
        </p:nvPicPr>
        <p:blipFill>
          <a:blip r:embed="rId2"/>
          <a:srcRect l="26738" r="1436" b="-3"/>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F33D10D6-215A-1C28-77AF-18088817A64D}"/>
              </a:ext>
            </a:extLst>
          </p:cNvPr>
          <p:cNvSpPr>
            <a:spLocks noGrp="1"/>
          </p:cNvSpPr>
          <p:nvPr>
            <p:ph idx="1"/>
          </p:nvPr>
        </p:nvSpPr>
        <p:spPr>
          <a:xfrm>
            <a:off x="8079978" y="2533476"/>
            <a:ext cx="3369234" cy="3447832"/>
          </a:xfrm>
        </p:spPr>
        <p:txBody>
          <a:bodyPr vert="horz" lIns="91440" tIns="45720" rIns="91440" bIns="45720" rtlCol="0" anchor="t">
            <a:normAutofit/>
          </a:bodyPr>
          <a:lstStyle/>
          <a:p>
            <a:pPr marL="0" indent="0">
              <a:buNone/>
            </a:pPr>
            <a:r>
              <a:rPr lang="en-US" sz="2000" dirty="0"/>
              <a:t>New system has been put into place with homework, but we are finalising the last details. In the meantime, to continue to with reading at home. Towards Spring term spells will gradually be put into place which will follow our phonics scheme ELS. </a:t>
            </a:r>
          </a:p>
        </p:txBody>
      </p:sp>
    </p:spTree>
    <p:extLst>
      <p:ext uri="{BB962C8B-B14F-4D97-AF65-F5344CB8AC3E}">
        <p14:creationId xmlns:p14="http://schemas.microsoft.com/office/powerpoint/2010/main" val="405676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189B3-0431-93E5-485C-083E6C106613}"/>
              </a:ext>
            </a:extLst>
          </p:cNvPr>
          <p:cNvSpPr>
            <a:spLocks noGrp="1"/>
          </p:cNvSpPr>
          <p:nvPr>
            <p:ph type="title"/>
          </p:nvPr>
        </p:nvSpPr>
        <p:spPr>
          <a:xfrm>
            <a:off x="841248" y="256032"/>
            <a:ext cx="10506456" cy="1014984"/>
          </a:xfrm>
        </p:spPr>
        <p:txBody>
          <a:bodyPr anchor="b">
            <a:normAutofit/>
          </a:bodyPr>
          <a:lstStyle/>
          <a:p>
            <a:r>
              <a:rPr lang="en-US" dirty="0"/>
              <a:t>E-safety</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29A6509A-8944-4464-88CC-7C74497CE1A9}"/>
              </a:ext>
            </a:extLst>
          </p:cNvPr>
          <p:cNvGraphicFramePr>
            <a:graphicFrameLocks noGrp="1"/>
          </p:cNvGraphicFramePr>
          <p:nvPr>
            <p:ph idx="1"/>
            <p:extLst>
              <p:ext uri="{D42A27DB-BD31-4B8C-83A1-F6EECF244321}">
                <p14:modId xmlns:p14="http://schemas.microsoft.com/office/powerpoint/2010/main" val="225066854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1105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Meet The Teacher</vt:lpstr>
      <vt:lpstr>Teaching Team</vt:lpstr>
      <vt:lpstr>Changes from Reception to Year 1</vt:lpstr>
      <vt:lpstr>Routines </vt:lpstr>
      <vt:lpstr>Reading </vt:lpstr>
      <vt:lpstr>Phonics </vt:lpstr>
      <vt:lpstr>Communication </vt:lpstr>
      <vt:lpstr>Homework </vt:lpstr>
      <vt:lpstr>E-safety</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217</cp:revision>
  <dcterms:created xsi:type="dcterms:W3CDTF">2024-07-16T14:37:25Z</dcterms:created>
  <dcterms:modified xsi:type="dcterms:W3CDTF">2024-09-04T06:51:37Z</dcterms:modified>
</cp:coreProperties>
</file>